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C7307-CA92-461C-96CE-B8A5F02F8C28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5CCE3-04AF-400A-8C84-586B79D64641}">
      <dgm:prSet/>
      <dgm:spPr/>
      <dgm:t>
        <a:bodyPr/>
        <a:lstStyle/>
        <a:p>
          <a:r>
            <a:rPr lang="hr-HR"/>
            <a:t>Filozofiju razvili mislioci koji su nastojali istražiti, objasniti i razumjeti svijet koji ih okružuje</a:t>
          </a:r>
          <a:endParaRPr lang="en-US"/>
        </a:p>
      </dgm:t>
    </dgm:pt>
    <dgm:pt modelId="{353204D8-4CE5-4F69-9983-44463447F976}" type="parTrans" cxnId="{C0BAFBBA-A60C-4092-9D04-E7ACEAC65E1E}">
      <dgm:prSet/>
      <dgm:spPr/>
      <dgm:t>
        <a:bodyPr/>
        <a:lstStyle/>
        <a:p>
          <a:endParaRPr lang="en-US"/>
        </a:p>
      </dgm:t>
    </dgm:pt>
    <dgm:pt modelId="{214899E4-0E60-4AEA-9F93-399BEBE55DE8}" type="sibTrans" cxnId="{C0BAFBBA-A60C-4092-9D04-E7ACEAC65E1E}">
      <dgm:prSet/>
      <dgm:spPr/>
      <dgm:t>
        <a:bodyPr/>
        <a:lstStyle/>
        <a:p>
          <a:endParaRPr lang="en-US"/>
        </a:p>
      </dgm:t>
    </dgm:pt>
    <dgm:pt modelId="{8DA9568A-3C0E-496C-A0A8-12DDF90EACED}">
      <dgm:prSet/>
      <dgm:spPr/>
      <dgm:t>
        <a:bodyPr/>
        <a:lstStyle/>
        <a:p>
          <a:r>
            <a:rPr lang="hr-HR" dirty="0"/>
            <a:t>Bavili su se pitanjima o: </a:t>
          </a:r>
          <a:endParaRPr lang="en-US" dirty="0"/>
        </a:p>
      </dgm:t>
    </dgm:pt>
    <dgm:pt modelId="{D29B619E-987F-4568-BA03-424F0C5F88EA}" type="parTrans" cxnId="{466426F3-CE90-4A93-81C6-76A9DF685590}">
      <dgm:prSet/>
      <dgm:spPr/>
      <dgm:t>
        <a:bodyPr/>
        <a:lstStyle/>
        <a:p>
          <a:endParaRPr lang="en-US"/>
        </a:p>
      </dgm:t>
    </dgm:pt>
    <dgm:pt modelId="{E1B77C67-CC68-4182-A11D-D9F3687A2143}" type="sibTrans" cxnId="{466426F3-CE90-4A93-81C6-76A9DF685590}">
      <dgm:prSet/>
      <dgm:spPr/>
      <dgm:t>
        <a:bodyPr/>
        <a:lstStyle/>
        <a:p>
          <a:endParaRPr lang="en-US"/>
        </a:p>
      </dgm:t>
    </dgm:pt>
    <dgm:pt modelId="{866AE859-271C-44C4-8C2E-E1ADB1C912BA}">
      <dgm:prSet/>
      <dgm:spPr/>
      <dgm:t>
        <a:bodyPr/>
        <a:lstStyle/>
        <a:p>
          <a:r>
            <a:rPr lang="hr-HR" dirty="0"/>
            <a:t>postanku svijeta</a:t>
          </a:r>
          <a:endParaRPr lang="en-US" dirty="0"/>
        </a:p>
      </dgm:t>
    </dgm:pt>
    <dgm:pt modelId="{32628856-40E5-41FF-BE33-254060060852}" type="parTrans" cxnId="{E4C7305E-3F2B-4E0C-B3B6-55EDB2508DD7}">
      <dgm:prSet/>
      <dgm:spPr/>
      <dgm:t>
        <a:bodyPr/>
        <a:lstStyle/>
        <a:p>
          <a:endParaRPr lang="en-US"/>
        </a:p>
      </dgm:t>
    </dgm:pt>
    <dgm:pt modelId="{0AA1BDAF-7CF1-4D3C-BE34-ACB18D825F71}" type="sibTrans" cxnId="{E4C7305E-3F2B-4E0C-B3B6-55EDB2508DD7}">
      <dgm:prSet/>
      <dgm:spPr/>
      <dgm:t>
        <a:bodyPr/>
        <a:lstStyle/>
        <a:p>
          <a:endParaRPr lang="en-US"/>
        </a:p>
      </dgm:t>
    </dgm:pt>
    <dgm:pt modelId="{E864FBA1-40A8-45E5-8E38-23C41FC9DB2A}">
      <dgm:prSet/>
      <dgm:spPr/>
      <dgm:t>
        <a:bodyPr/>
        <a:lstStyle/>
        <a:p>
          <a:r>
            <a:rPr lang="hr-HR" dirty="0"/>
            <a:t>smislu života</a:t>
          </a:r>
          <a:endParaRPr lang="en-US" dirty="0"/>
        </a:p>
      </dgm:t>
    </dgm:pt>
    <dgm:pt modelId="{F2B5490D-0526-4725-9D20-0CB5FEA48F5A}" type="parTrans" cxnId="{3E1528E7-AE40-4C4B-AC63-5F29324B089C}">
      <dgm:prSet/>
      <dgm:spPr/>
      <dgm:t>
        <a:bodyPr/>
        <a:lstStyle/>
        <a:p>
          <a:endParaRPr lang="en-US"/>
        </a:p>
      </dgm:t>
    </dgm:pt>
    <dgm:pt modelId="{0E675279-6407-4087-B103-98220C1319C4}" type="sibTrans" cxnId="{3E1528E7-AE40-4C4B-AC63-5F29324B089C}">
      <dgm:prSet/>
      <dgm:spPr/>
      <dgm:t>
        <a:bodyPr/>
        <a:lstStyle/>
        <a:p>
          <a:endParaRPr lang="en-US"/>
        </a:p>
      </dgm:t>
    </dgm:pt>
    <dgm:pt modelId="{51156722-BD78-4FFD-B7D8-4743658CDD64}">
      <dgm:prSet/>
      <dgm:spPr/>
      <dgm:t>
        <a:bodyPr/>
        <a:lstStyle/>
        <a:p>
          <a:r>
            <a:rPr lang="hr-HR" dirty="0"/>
            <a:t>suodnosu čovjeka i prirode</a:t>
          </a:r>
          <a:endParaRPr lang="en-US" dirty="0"/>
        </a:p>
      </dgm:t>
    </dgm:pt>
    <dgm:pt modelId="{D72EBF51-0304-43FE-BB57-A6A422546382}" type="parTrans" cxnId="{58AD5EA2-8FCC-4A46-B7D4-D1FBD14B9C25}">
      <dgm:prSet/>
      <dgm:spPr/>
      <dgm:t>
        <a:bodyPr/>
        <a:lstStyle/>
        <a:p>
          <a:endParaRPr lang="en-US"/>
        </a:p>
      </dgm:t>
    </dgm:pt>
    <dgm:pt modelId="{3CC6680A-8C5C-426E-AB7D-A042DF425E1C}" type="sibTrans" cxnId="{58AD5EA2-8FCC-4A46-B7D4-D1FBD14B9C25}">
      <dgm:prSet/>
      <dgm:spPr/>
      <dgm:t>
        <a:bodyPr/>
        <a:lstStyle/>
        <a:p>
          <a:endParaRPr lang="en-US"/>
        </a:p>
      </dgm:t>
    </dgm:pt>
    <dgm:pt modelId="{AE1E5F6A-52FF-43D1-ACED-B7EA3CD81379}">
      <dgm:prSet/>
      <dgm:spPr/>
      <dgm:t>
        <a:bodyPr/>
        <a:lstStyle/>
        <a:p>
          <a:r>
            <a:rPr lang="hr-HR" dirty="0"/>
            <a:t>Najpoznatiji filozofi: Sokrat, Platon i Aristotel</a:t>
          </a:r>
          <a:endParaRPr lang="en-US" dirty="0"/>
        </a:p>
      </dgm:t>
    </dgm:pt>
    <dgm:pt modelId="{34B5448D-3135-448B-B04E-B00C88EF8068}" type="parTrans" cxnId="{0050CDF2-5051-45D2-B860-4E93B9D36025}">
      <dgm:prSet/>
      <dgm:spPr/>
      <dgm:t>
        <a:bodyPr/>
        <a:lstStyle/>
        <a:p>
          <a:endParaRPr lang="en-US"/>
        </a:p>
      </dgm:t>
    </dgm:pt>
    <dgm:pt modelId="{A7413C31-F1C3-4C4E-8575-8D886CF970F3}" type="sibTrans" cxnId="{0050CDF2-5051-45D2-B860-4E93B9D36025}">
      <dgm:prSet/>
      <dgm:spPr/>
      <dgm:t>
        <a:bodyPr/>
        <a:lstStyle/>
        <a:p>
          <a:endParaRPr lang="en-US"/>
        </a:p>
      </dgm:t>
    </dgm:pt>
    <dgm:pt modelId="{2D2F964E-68BC-41D6-B6E3-84BCB50FA74F}" type="pres">
      <dgm:prSet presAssocID="{C64C7307-CA92-461C-96CE-B8A5F02F8C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842B84-FEB2-4D82-B3A1-84A3319D5942}" type="pres">
      <dgm:prSet presAssocID="{E545CCE3-04AF-400A-8C84-586B79D6464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DC0A01-C92C-4C3A-A2AC-8A1F0C3D64C4}" type="pres">
      <dgm:prSet presAssocID="{214899E4-0E60-4AEA-9F93-399BEBE55DE8}" presName="sibTrans" presStyleCnt="0"/>
      <dgm:spPr/>
    </dgm:pt>
    <dgm:pt modelId="{92E98788-D8E6-40A4-A275-91C34E7F1CC2}" type="pres">
      <dgm:prSet presAssocID="{8DA9568A-3C0E-496C-A0A8-12DDF90EAC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5378BF-D664-47CD-82B9-0C1BCBA133E6}" type="pres">
      <dgm:prSet presAssocID="{E1B77C67-CC68-4182-A11D-D9F3687A2143}" presName="sibTrans" presStyleCnt="0"/>
      <dgm:spPr/>
    </dgm:pt>
    <dgm:pt modelId="{D890ECB7-9D17-4BA9-956E-7AFFDFF739B5}" type="pres">
      <dgm:prSet presAssocID="{866AE859-271C-44C4-8C2E-E1ADB1C912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D17094-4DC2-4032-9A3B-6C21CB66D75F}" type="pres">
      <dgm:prSet presAssocID="{0AA1BDAF-7CF1-4D3C-BE34-ACB18D825F71}" presName="sibTrans" presStyleCnt="0"/>
      <dgm:spPr/>
    </dgm:pt>
    <dgm:pt modelId="{2E10A04A-B1D0-4A7D-B943-F823993CA5C5}" type="pres">
      <dgm:prSet presAssocID="{E864FBA1-40A8-45E5-8E38-23C41FC9DB2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0CD836-E6F0-43D3-AC50-4BBC25F863A8}" type="pres">
      <dgm:prSet presAssocID="{0E675279-6407-4087-B103-98220C1319C4}" presName="sibTrans" presStyleCnt="0"/>
      <dgm:spPr/>
    </dgm:pt>
    <dgm:pt modelId="{51C80BB2-3B37-4CE7-A5EA-FEDD995113F8}" type="pres">
      <dgm:prSet presAssocID="{51156722-BD78-4FFD-B7D8-4743658CDD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4CB610-39AE-4380-8F91-533CE92FA465}" type="pres">
      <dgm:prSet presAssocID="{3CC6680A-8C5C-426E-AB7D-A042DF425E1C}" presName="sibTrans" presStyleCnt="0"/>
      <dgm:spPr/>
    </dgm:pt>
    <dgm:pt modelId="{06165960-5611-4EB0-8B8F-C051422F6E76}" type="pres">
      <dgm:prSet presAssocID="{AE1E5F6A-52FF-43D1-ACED-B7EA3CD813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0BAFBBA-A60C-4092-9D04-E7ACEAC65E1E}" srcId="{C64C7307-CA92-461C-96CE-B8A5F02F8C28}" destId="{E545CCE3-04AF-400A-8C84-586B79D64641}" srcOrd="0" destOrd="0" parTransId="{353204D8-4CE5-4F69-9983-44463447F976}" sibTransId="{214899E4-0E60-4AEA-9F93-399BEBE55DE8}"/>
    <dgm:cxn modelId="{CA6C8243-8219-42C4-A156-C84BD32920EA}" type="presOf" srcId="{866AE859-271C-44C4-8C2E-E1ADB1C912BA}" destId="{D890ECB7-9D17-4BA9-956E-7AFFDFF739B5}" srcOrd="0" destOrd="0" presId="urn:microsoft.com/office/officeart/2005/8/layout/default#1"/>
    <dgm:cxn modelId="{3E1528E7-AE40-4C4B-AC63-5F29324B089C}" srcId="{C64C7307-CA92-461C-96CE-B8A5F02F8C28}" destId="{E864FBA1-40A8-45E5-8E38-23C41FC9DB2A}" srcOrd="3" destOrd="0" parTransId="{F2B5490D-0526-4725-9D20-0CB5FEA48F5A}" sibTransId="{0E675279-6407-4087-B103-98220C1319C4}"/>
    <dgm:cxn modelId="{58AD5EA2-8FCC-4A46-B7D4-D1FBD14B9C25}" srcId="{C64C7307-CA92-461C-96CE-B8A5F02F8C28}" destId="{51156722-BD78-4FFD-B7D8-4743658CDD64}" srcOrd="4" destOrd="0" parTransId="{D72EBF51-0304-43FE-BB57-A6A422546382}" sibTransId="{3CC6680A-8C5C-426E-AB7D-A042DF425E1C}"/>
    <dgm:cxn modelId="{90688648-342D-445D-8B61-4C99E0193ACC}" type="presOf" srcId="{51156722-BD78-4FFD-B7D8-4743658CDD64}" destId="{51C80BB2-3B37-4CE7-A5EA-FEDD995113F8}" srcOrd="0" destOrd="0" presId="urn:microsoft.com/office/officeart/2005/8/layout/default#1"/>
    <dgm:cxn modelId="{0692367A-D789-4F74-A213-63720DFD882D}" type="presOf" srcId="{C64C7307-CA92-461C-96CE-B8A5F02F8C28}" destId="{2D2F964E-68BC-41D6-B6E3-84BCB50FA74F}" srcOrd="0" destOrd="0" presId="urn:microsoft.com/office/officeart/2005/8/layout/default#1"/>
    <dgm:cxn modelId="{EC8FD6DD-3D3B-465D-8816-BBA39318B32D}" type="presOf" srcId="{8DA9568A-3C0E-496C-A0A8-12DDF90EACED}" destId="{92E98788-D8E6-40A4-A275-91C34E7F1CC2}" srcOrd="0" destOrd="0" presId="urn:microsoft.com/office/officeart/2005/8/layout/default#1"/>
    <dgm:cxn modelId="{0050CDF2-5051-45D2-B860-4E93B9D36025}" srcId="{C64C7307-CA92-461C-96CE-B8A5F02F8C28}" destId="{AE1E5F6A-52FF-43D1-ACED-B7EA3CD81379}" srcOrd="5" destOrd="0" parTransId="{34B5448D-3135-448B-B04E-B00C88EF8068}" sibTransId="{A7413C31-F1C3-4C4E-8575-8D886CF970F3}"/>
    <dgm:cxn modelId="{AEE6824F-453F-400D-BB06-D33595F9529F}" type="presOf" srcId="{AE1E5F6A-52FF-43D1-ACED-B7EA3CD81379}" destId="{06165960-5611-4EB0-8B8F-C051422F6E76}" srcOrd="0" destOrd="0" presId="urn:microsoft.com/office/officeart/2005/8/layout/default#1"/>
    <dgm:cxn modelId="{466426F3-CE90-4A93-81C6-76A9DF685590}" srcId="{C64C7307-CA92-461C-96CE-B8A5F02F8C28}" destId="{8DA9568A-3C0E-496C-A0A8-12DDF90EACED}" srcOrd="1" destOrd="0" parTransId="{D29B619E-987F-4568-BA03-424F0C5F88EA}" sibTransId="{E1B77C67-CC68-4182-A11D-D9F3687A2143}"/>
    <dgm:cxn modelId="{BE072282-8751-41CE-9201-932C953DF9DE}" type="presOf" srcId="{E864FBA1-40A8-45E5-8E38-23C41FC9DB2A}" destId="{2E10A04A-B1D0-4A7D-B943-F823993CA5C5}" srcOrd="0" destOrd="0" presId="urn:microsoft.com/office/officeart/2005/8/layout/default#1"/>
    <dgm:cxn modelId="{E4C7305E-3F2B-4E0C-B3B6-55EDB2508DD7}" srcId="{C64C7307-CA92-461C-96CE-B8A5F02F8C28}" destId="{866AE859-271C-44C4-8C2E-E1ADB1C912BA}" srcOrd="2" destOrd="0" parTransId="{32628856-40E5-41FF-BE33-254060060852}" sibTransId="{0AA1BDAF-7CF1-4D3C-BE34-ACB18D825F71}"/>
    <dgm:cxn modelId="{7DA52E6A-8D61-4364-A331-2A5E517E266C}" type="presOf" srcId="{E545CCE3-04AF-400A-8C84-586B79D64641}" destId="{86842B84-FEB2-4D82-B3A1-84A3319D5942}" srcOrd="0" destOrd="0" presId="urn:microsoft.com/office/officeart/2005/8/layout/default#1"/>
    <dgm:cxn modelId="{BCA82841-CE37-47FE-A8ED-9AF2CB990DBC}" type="presParOf" srcId="{2D2F964E-68BC-41D6-B6E3-84BCB50FA74F}" destId="{86842B84-FEB2-4D82-B3A1-84A3319D5942}" srcOrd="0" destOrd="0" presId="urn:microsoft.com/office/officeart/2005/8/layout/default#1"/>
    <dgm:cxn modelId="{28BD8855-4B7F-4712-AF9C-F1D58F3D29AD}" type="presParOf" srcId="{2D2F964E-68BC-41D6-B6E3-84BCB50FA74F}" destId="{0EDC0A01-C92C-4C3A-A2AC-8A1F0C3D64C4}" srcOrd="1" destOrd="0" presId="urn:microsoft.com/office/officeart/2005/8/layout/default#1"/>
    <dgm:cxn modelId="{76FFA3FB-A2F8-418F-8DB9-50C4355EA206}" type="presParOf" srcId="{2D2F964E-68BC-41D6-B6E3-84BCB50FA74F}" destId="{92E98788-D8E6-40A4-A275-91C34E7F1CC2}" srcOrd="2" destOrd="0" presId="urn:microsoft.com/office/officeart/2005/8/layout/default#1"/>
    <dgm:cxn modelId="{D4E8B2EF-EC74-4C9E-A197-3B258FB7A78A}" type="presParOf" srcId="{2D2F964E-68BC-41D6-B6E3-84BCB50FA74F}" destId="{345378BF-D664-47CD-82B9-0C1BCBA133E6}" srcOrd="3" destOrd="0" presId="urn:microsoft.com/office/officeart/2005/8/layout/default#1"/>
    <dgm:cxn modelId="{D041E75D-F950-445F-BCE0-A09A03B6A227}" type="presParOf" srcId="{2D2F964E-68BC-41D6-B6E3-84BCB50FA74F}" destId="{D890ECB7-9D17-4BA9-956E-7AFFDFF739B5}" srcOrd="4" destOrd="0" presId="urn:microsoft.com/office/officeart/2005/8/layout/default#1"/>
    <dgm:cxn modelId="{0E46B52C-DDB6-4EDE-B4E6-15A8F09D2117}" type="presParOf" srcId="{2D2F964E-68BC-41D6-B6E3-84BCB50FA74F}" destId="{36D17094-4DC2-4032-9A3B-6C21CB66D75F}" srcOrd="5" destOrd="0" presId="urn:microsoft.com/office/officeart/2005/8/layout/default#1"/>
    <dgm:cxn modelId="{40E0C387-6662-4736-9632-631D1CE162D9}" type="presParOf" srcId="{2D2F964E-68BC-41D6-B6E3-84BCB50FA74F}" destId="{2E10A04A-B1D0-4A7D-B943-F823993CA5C5}" srcOrd="6" destOrd="0" presId="urn:microsoft.com/office/officeart/2005/8/layout/default#1"/>
    <dgm:cxn modelId="{41D6B8F7-DBE6-4AAF-9F3D-C0F2B6345944}" type="presParOf" srcId="{2D2F964E-68BC-41D6-B6E3-84BCB50FA74F}" destId="{0D0CD836-E6F0-43D3-AC50-4BBC25F863A8}" srcOrd="7" destOrd="0" presId="urn:microsoft.com/office/officeart/2005/8/layout/default#1"/>
    <dgm:cxn modelId="{51BA4271-B9C1-40F2-B383-80714EB6ED35}" type="presParOf" srcId="{2D2F964E-68BC-41D6-B6E3-84BCB50FA74F}" destId="{51C80BB2-3B37-4CE7-A5EA-FEDD995113F8}" srcOrd="8" destOrd="0" presId="urn:microsoft.com/office/officeart/2005/8/layout/default#1"/>
    <dgm:cxn modelId="{5C007F7B-321C-48A8-9A6F-41B9D23BE15E}" type="presParOf" srcId="{2D2F964E-68BC-41D6-B6E3-84BCB50FA74F}" destId="{7C4CB610-39AE-4380-8F91-533CE92FA465}" srcOrd="9" destOrd="0" presId="urn:microsoft.com/office/officeart/2005/8/layout/default#1"/>
    <dgm:cxn modelId="{8EC91C2A-731E-49D8-83B0-1A4528E7ACB5}" type="presParOf" srcId="{2D2F964E-68BC-41D6-B6E3-84BCB50FA74F}" destId="{06165960-5611-4EB0-8B8F-C051422F6E7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55B1F-4675-4125-B2D8-533F1F47423B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E0BC64-BFC9-4A2C-B72B-9657C64D756C}">
      <dgm:prSet/>
      <dgm:spPr/>
      <dgm:t>
        <a:bodyPr/>
        <a:lstStyle/>
        <a:p>
          <a:r>
            <a:rPr lang="hr-HR" dirty="0"/>
            <a:t>Razvoj drugih znanosti:</a:t>
          </a:r>
          <a:endParaRPr lang="en-US" dirty="0"/>
        </a:p>
      </dgm:t>
    </dgm:pt>
    <dgm:pt modelId="{96096E9C-E965-4F91-98FA-6C28FBE10B31}" type="parTrans" cxnId="{3DD00A8C-BECA-4917-B096-606B8211DA3A}">
      <dgm:prSet/>
      <dgm:spPr/>
      <dgm:t>
        <a:bodyPr/>
        <a:lstStyle/>
        <a:p>
          <a:endParaRPr lang="en-US"/>
        </a:p>
      </dgm:t>
    </dgm:pt>
    <dgm:pt modelId="{CFD441D5-9741-4A8A-AFA1-F6140188B28C}" type="sibTrans" cxnId="{3DD00A8C-BECA-4917-B096-606B8211DA3A}">
      <dgm:prSet/>
      <dgm:spPr/>
      <dgm:t>
        <a:bodyPr/>
        <a:lstStyle/>
        <a:p>
          <a:endParaRPr lang="en-US"/>
        </a:p>
      </dgm:t>
    </dgm:pt>
    <dgm:pt modelId="{81C2D88A-21B8-4451-BBFE-256AE65FD337}">
      <dgm:prSet/>
      <dgm:spPr/>
      <dgm:t>
        <a:bodyPr/>
        <a:lstStyle/>
        <a:p>
          <a:r>
            <a:rPr lang="hr-HR" dirty="0"/>
            <a:t>Matematike, posebno geometrije</a:t>
          </a:r>
          <a:endParaRPr lang="en-US" dirty="0"/>
        </a:p>
      </dgm:t>
    </dgm:pt>
    <dgm:pt modelId="{52E52282-F5A1-4D68-8D3A-9163DFF576C4}" type="parTrans" cxnId="{C886851F-7D57-4A87-9185-24ABDFFC3EDC}">
      <dgm:prSet/>
      <dgm:spPr/>
      <dgm:t>
        <a:bodyPr/>
        <a:lstStyle/>
        <a:p>
          <a:endParaRPr lang="en-US"/>
        </a:p>
      </dgm:t>
    </dgm:pt>
    <dgm:pt modelId="{027350C6-965C-4D4C-B51F-0CBE89A40D0D}" type="sibTrans" cxnId="{C886851F-7D57-4A87-9185-24ABDFFC3EDC}">
      <dgm:prSet/>
      <dgm:spPr/>
      <dgm:t>
        <a:bodyPr/>
        <a:lstStyle/>
        <a:p>
          <a:endParaRPr lang="en-US"/>
        </a:p>
      </dgm:t>
    </dgm:pt>
    <dgm:pt modelId="{44EE9750-77C0-43E2-BBC2-F70BD51327CD}">
      <dgm:prSet/>
      <dgm:spPr/>
      <dgm:t>
        <a:bodyPr/>
        <a:lstStyle/>
        <a:p>
          <a:r>
            <a:rPr lang="hr-HR" dirty="0"/>
            <a:t>Geografije</a:t>
          </a:r>
          <a:endParaRPr lang="en-US" dirty="0"/>
        </a:p>
      </dgm:t>
    </dgm:pt>
    <dgm:pt modelId="{3C70FC00-4010-42DF-BB2C-136FED55169C}" type="parTrans" cxnId="{54EB5DF3-1AC8-4516-BFA3-74CBD60845F1}">
      <dgm:prSet/>
      <dgm:spPr/>
      <dgm:t>
        <a:bodyPr/>
        <a:lstStyle/>
        <a:p>
          <a:endParaRPr lang="en-US"/>
        </a:p>
      </dgm:t>
    </dgm:pt>
    <dgm:pt modelId="{AD5C5D0C-8A92-4E57-BA0E-27CA97F8BBAE}" type="sibTrans" cxnId="{54EB5DF3-1AC8-4516-BFA3-74CBD60845F1}">
      <dgm:prSet/>
      <dgm:spPr/>
      <dgm:t>
        <a:bodyPr/>
        <a:lstStyle/>
        <a:p>
          <a:endParaRPr lang="en-US"/>
        </a:p>
      </dgm:t>
    </dgm:pt>
    <dgm:pt modelId="{642E0F6F-BFD8-417F-9F03-BAF1F8B75BE7}">
      <dgm:prSet/>
      <dgm:spPr/>
      <dgm:t>
        <a:bodyPr/>
        <a:lstStyle/>
        <a:p>
          <a:r>
            <a:rPr lang="hr-HR" dirty="0"/>
            <a:t>Povijesti</a:t>
          </a:r>
          <a:endParaRPr lang="en-US" dirty="0"/>
        </a:p>
      </dgm:t>
    </dgm:pt>
    <dgm:pt modelId="{D021A143-409C-43A5-9517-18BC6A31D650}" type="parTrans" cxnId="{865014BE-D3F3-4489-8079-9A3412C95D4C}">
      <dgm:prSet/>
      <dgm:spPr/>
      <dgm:t>
        <a:bodyPr/>
        <a:lstStyle/>
        <a:p>
          <a:endParaRPr lang="en-US"/>
        </a:p>
      </dgm:t>
    </dgm:pt>
    <dgm:pt modelId="{56FB80E4-E8B5-457D-AD75-3831C21DB643}" type="sibTrans" cxnId="{865014BE-D3F3-4489-8079-9A3412C95D4C}">
      <dgm:prSet/>
      <dgm:spPr/>
      <dgm:t>
        <a:bodyPr/>
        <a:lstStyle/>
        <a:p>
          <a:endParaRPr lang="en-US"/>
        </a:p>
      </dgm:t>
    </dgm:pt>
    <dgm:pt modelId="{805730BB-4055-4333-A326-FA062761D246}">
      <dgm:prSet/>
      <dgm:spPr/>
      <dgm:t>
        <a:bodyPr/>
        <a:lstStyle/>
        <a:p>
          <a:r>
            <a:rPr lang="hr-HR" dirty="0"/>
            <a:t>Medicine </a:t>
          </a:r>
          <a:endParaRPr lang="en-US" dirty="0"/>
        </a:p>
      </dgm:t>
    </dgm:pt>
    <dgm:pt modelId="{D303C346-FD42-46B2-93E5-BA7322E6501A}" type="parTrans" cxnId="{E7E7B06F-0AF6-4508-AF41-32CCDBA2B4C7}">
      <dgm:prSet/>
      <dgm:spPr/>
      <dgm:t>
        <a:bodyPr/>
        <a:lstStyle/>
        <a:p>
          <a:endParaRPr lang="en-US"/>
        </a:p>
      </dgm:t>
    </dgm:pt>
    <dgm:pt modelId="{72E32290-F0C6-443D-A7AE-4B375B5A619F}" type="sibTrans" cxnId="{E7E7B06F-0AF6-4508-AF41-32CCDBA2B4C7}">
      <dgm:prSet/>
      <dgm:spPr/>
      <dgm:t>
        <a:bodyPr/>
        <a:lstStyle/>
        <a:p>
          <a:endParaRPr lang="en-US"/>
        </a:p>
      </dgm:t>
    </dgm:pt>
    <dgm:pt modelId="{73ACD067-F30F-45E2-BE04-91513D8E108B}" type="pres">
      <dgm:prSet presAssocID="{F2655B1F-4675-4125-B2D8-533F1F4742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47EC58E-49FA-46DB-8B18-2705ECEEC88F}" type="pres">
      <dgm:prSet presAssocID="{C4E0BC64-BFC9-4A2C-B72B-9657C64D756C}" presName="parentLin" presStyleCnt="0"/>
      <dgm:spPr/>
    </dgm:pt>
    <dgm:pt modelId="{78AA84B0-7887-4AEC-ABEF-D8E57DA7EA38}" type="pres">
      <dgm:prSet presAssocID="{C4E0BC64-BFC9-4A2C-B72B-9657C64D756C}" presName="parentLeftMargin" presStyleLbl="node1" presStyleIdx="0" presStyleCnt="1"/>
      <dgm:spPr/>
      <dgm:t>
        <a:bodyPr/>
        <a:lstStyle/>
        <a:p>
          <a:endParaRPr lang="hr-HR"/>
        </a:p>
      </dgm:t>
    </dgm:pt>
    <dgm:pt modelId="{512C9894-B870-4A26-A262-45F39C26B761}" type="pres">
      <dgm:prSet presAssocID="{C4E0BC64-BFC9-4A2C-B72B-9657C64D75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84A23F-8FD8-4BBA-8CCF-28C914158399}" type="pres">
      <dgm:prSet presAssocID="{C4E0BC64-BFC9-4A2C-B72B-9657C64D756C}" presName="negativeSpace" presStyleCnt="0"/>
      <dgm:spPr/>
    </dgm:pt>
    <dgm:pt modelId="{C27AC975-44CD-4576-B4CA-41A1C79D5DE0}" type="pres">
      <dgm:prSet presAssocID="{C4E0BC64-BFC9-4A2C-B72B-9657C64D756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3D4125A-BEAE-48D3-A70B-89046E134CEC}" type="presOf" srcId="{C4E0BC64-BFC9-4A2C-B72B-9657C64D756C}" destId="{512C9894-B870-4A26-A262-45F39C26B761}" srcOrd="1" destOrd="0" presId="urn:microsoft.com/office/officeart/2005/8/layout/list1"/>
    <dgm:cxn modelId="{54EB5DF3-1AC8-4516-BFA3-74CBD60845F1}" srcId="{C4E0BC64-BFC9-4A2C-B72B-9657C64D756C}" destId="{44EE9750-77C0-43E2-BBC2-F70BD51327CD}" srcOrd="1" destOrd="0" parTransId="{3C70FC00-4010-42DF-BB2C-136FED55169C}" sibTransId="{AD5C5D0C-8A92-4E57-BA0E-27CA97F8BBAE}"/>
    <dgm:cxn modelId="{E7E7B06F-0AF6-4508-AF41-32CCDBA2B4C7}" srcId="{C4E0BC64-BFC9-4A2C-B72B-9657C64D756C}" destId="{805730BB-4055-4333-A326-FA062761D246}" srcOrd="3" destOrd="0" parTransId="{D303C346-FD42-46B2-93E5-BA7322E6501A}" sibTransId="{72E32290-F0C6-443D-A7AE-4B375B5A619F}"/>
    <dgm:cxn modelId="{B7EE8461-E923-4262-AA7B-13D52B20A9A3}" type="presOf" srcId="{F2655B1F-4675-4125-B2D8-533F1F47423B}" destId="{73ACD067-F30F-45E2-BE04-91513D8E108B}" srcOrd="0" destOrd="0" presId="urn:microsoft.com/office/officeart/2005/8/layout/list1"/>
    <dgm:cxn modelId="{3DD00A8C-BECA-4917-B096-606B8211DA3A}" srcId="{F2655B1F-4675-4125-B2D8-533F1F47423B}" destId="{C4E0BC64-BFC9-4A2C-B72B-9657C64D756C}" srcOrd="0" destOrd="0" parTransId="{96096E9C-E965-4F91-98FA-6C28FBE10B31}" sibTransId="{CFD441D5-9741-4A8A-AFA1-F6140188B28C}"/>
    <dgm:cxn modelId="{B281C26D-4147-4A4B-A569-41BD0D0395B1}" type="presOf" srcId="{642E0F6F-BFD8-417F-9F03-BAF1F8B75BE7}" destId="{C27AC975-44CD-4576-B4CA-41A1C79D5DE0}" srcOrd="0" destOrd="2" presId="urn:microsoft.com/office/officeart/2005/8/layout/list1"/>
    <dgm:cxn modelId="{865014BE-D3F3-4489-8079-9A3412C95D4C}" srcId="{C4E0BC64-BFC9-4A2C-B72B-9657C64D756C}" destId="{642E0F6F-BFD8-417F-9F03-BAF1F8B75BE7}" srcOrd="2" destOrd="0" parTransId="{D021A143-409C-43A5-9517-18BC6A31D650}" sibTransId="{56FB80E4-E8B5-457D-AD75-3831C21DB643}"/>
    <dgm:cxn modelId="{23A64F05-E12A-42F4-8124-A38B589673E5}" type="presOf" srcId="{44EE9750-77C0-43E2-BBC2-F70BD51327CD}" destId="{C27AC975-44CD-4576-B4CA-41A1C79D5DE0}" srcOrd="0" destOrd="1" presId="urn:microsoft.com/office/officeart/2005/8/layout/list1"/>
    <dgm:cxn modelId="{850D21A2-7C6F-4371-90AA-48A18C25199D}" type="presOf" srcId="{C4E0BC64-BFC9-4A2C-B72B-9657C64D756C}" destId="{78AA84B0-7887-4AEC-ABEF-D8E57DA7EA38}" srcOrd="0" destOrd="0" presId="urn:microsoft.com/office/officeart/2005/8/layout/list1"/>
    <dgm:cxn modelId="{984AABE4-7312-4BA7-ABAF-9559852EFD99}" type="presOf" srcId="{81C2D88A-21B8-4451-BBFE-256AE65FD337}" destId="{C27AC975-44CD-4576-B4CA-41A1C79D5DE0}" srcOrd="0" destOrd="0" presId="urn:microsoft.com/office/officeart/2005/8/layout/list1"/>
    <dgm:cxn modelId="{13400E39-98B7-4F70-B113-BE04A61A2E4E}" type="presOf" srcId="{805730BB-4055-4333-A326-FA062761D246}" destId="{C27AC975-44CD-4576-B4CA-41A1C79D5DE0}" srcOrd="0" destOrd="3" presId="urn:microsoft.com/office/officeart/2005/8/layout/list1"/>
    <dgm:cxn modelId="{C886851F-7D57-4A87-9185-24ABDFFC3EDC}" srcId="{C4E0BC64-BFC9-4A2C-B72B-9657C64D756C}" destId="{81C2D88A-21B8-4451-BBFE-256AE65FD337}" srcOrd="0" destOrd="0" parTransId="{52E52282-F5A1-4D68-8D3A-9163DFF576C4}" sibTransId="{027350C6-965C-4D4C-B51F-0CBE89A40D0D}"/>
    <dgm:cxn modelId="{08643A94-4A98-4678-B3CC-D9D52E39A382}" type="presParOf" srcId="{73ACD067-F30F-45E2-BE04-91513D8E108B}" destId="{247EC58E-49FA-46DB-8B18-2705ECEEC88F}" srcOrd="0" destOrd="0" presId="urn:microsoft.com/office/officeart/2005/8/layout/list1"/>
    <dgm:cxn modelId="{AB19020A-CE8D-473E-9151-B8F295044040}" type="presParOf" srcId="{247EC58E-49FA-46DB-8B18-2705ECEEC88F}" destId="{78AA84B0-7887-4AEC-ABEF-D8E57DA7EA38}" srcOrd="0" destOrd="0" presId="urn:microsoft.com/office/officeart/2005/8/layout/list1"/>
    <dgm:cxn modelId="{B391E14F-BB56-40BA-83E7-C88FCDEBF64F}" type="presParOf" srcId="{247EC58E-49FA-46DB-8B18-2705ECEEC88F}" destId="{512C9894-B870-4A26-A262-45F39C26B761}" srcOrd="1" destOrd="0" presId="urn:microsoft.com/office/officeart/2005/8/layout/list1"/>
    <dgm:cxn modelId="{49D387E5-AD51-40B3-90BA-F8B997AEBD71}" type="presParOf" srcId="{73ACD067-F30F-45E2-BE04-91513D8E108B}" destId="{5C84A23F-8FD8-4BBA-8CCF-28C914158399}" srcOrd="1" destOrd="0" presId="urn:microsoft.com/office/officeart/2005/8/layout/list1"/>
    <dgm:cxn modelId="{F318AA89-B325-41D7-B59D-82CDFBD205E3}" type="presParOf" srcId="{73ACD067-F30F-45E2-BE04-91513D8E108B}" destId="{C27AC975-44CD-4576-B4CA-41A1C79D5DE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B0F50-105A-4A49-AF77-E11155DAC78C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27812F-CBC4-446B-A6B4-CF8F4D8C252F}">
      <dgm:prSet/>
      <dgm:spPr/>
      <dgm:t>
        <a:bodyPr/>
        <a:lstStyle/>
        <a:p>
          <a:r>
            <a:rPr lang="hr-HR" dirty="0"/>
            <a:t>Najpoznatiji matematičari: Euklid, Arhimed i Pitagora</a:t>
          </a:r>
          <a:endParaRPr lang="en-US" dirty="0"/>
        </a:p>
      </dgm:t>
    </dgm:pt>
    <dgm:pt modelId="{8B0BF41D-A3B4-4DC8-8024-7930170B4355}" type="parTrans" cxnId="{04FC3283-87D3-4F75-BFC4-509C083D44EB}">
      <dgm:prSet/>
      <dgm:spPr/>
      <dgm:t>
        <a:bodyPr/>
        <a:lstStyle/>
        <a:p>
          <a:endParaRPr lang="en-US"/>
        </a:p>
      </dgm:t>
    </dgm:pt>
    <dgm:pt modelId="{66F68B86-E67C-4B99-9973-451EDE85D1FC}" type="sibTrans" cxnId="{04FC3283-87D3-4F75-BFC4-509C083D44EB}">
      <dgm:prSet/>
      <dgm:spPr/>
      <dgm:t>
        <a:bodyPr/>
        <a:lstStyle/>
        <a:p>
          <a:endParaRPr lang="en-US"/>
        </a:p>
      </dgm:t>
    </dgm:pt>
    <dgm:pt modelId="{7D349C0E-B996-478B-BB78-532F94DDC1DE}">
      <dgm:prSet/>
      <dgm:spPr/>
      <dgm:t>
        <a:bodyPr/>
        <a:lstStyle/>
        <a:p>
          <a:r>
            <a:rPr lang="hr-HR"/>
            <a:t>Prednjačili su u svojim izračunima i istraživanjima</a:t>
          </a:r>
          <a:endParaRPr lang="en-US"/>
        </a:p>
      </dgm:t>
    </dgm:pt>
    <dgm:pt modelId="{04368A9C-2B97-441E-8B87-7CF29C901F49}" type="parTrans" cxnId="{901C17FD-637C-4B97-B8F0-0471C8C00BD0}">
      <dgm:prSet/>
      <dgm:spPr/>
      <dgm:t>
        <a:bodyPr/>
        <a:lstStyle/>
        <a:p>
          <a:endParaRPr lang="en-US"/>
        </a:p>
      </dgm:t>
    </dgm:pt>
    <dgm:pt modelId="{0DD4381D-2420-49E3-960F-91DABCB85560}" type="sibTrans" cxnId="{901C17FD-637C-4B97-B8F0-0471C8C00BD0}">
      <dgm:prSet/>
      <dgm:spPr/>
      <dgm:t>
        <a:bodyPr/>
        <a:lstStyle/>
        <a:p>
          <a:endParaRPr lang="en-US"/>
        </a:p>
      </dgm:t>
    </dgm:pt>
    <dgm:pt modelId="{48F810E3-1E66-428C-AD96-132DD1258E73}">
      <dgm:prSet/>
      <dgm:spPr/>
      <dgm:t>
        <a:bodyPr/>
        <a:lstStyle/>
        <a:p>
          <a:r>
            <a:rPr lang="hr-HR" dirty="0"/>
            <a:t>Pitagora iznio tvrdnju da je Zemlja okrugla</a:t>
          </a:r>
          <a:endParaRPr lang="en-US" dirty="0"/>
        </a:p>
      </dgm:t>
    </dgm:pt>
    <dgm:pt modelId="{553EBF00-9753-46B9-B9E6-C2FA5E01E478}" type="parTrans" cxnId="{117B97B5-DBC9-4463-B0B5-329CCD56E262}">
      <dgm:prSet/>
      <dgm:spPr/>
      <dgm:t>
        <a:bodyPr/>
        <a:lstStyle/>
        <a:p>
          <a:endParaRPr lang="en-US"/>
        </a:p>
      </dgm:t>
    </dgm:pt>
    <dgm:pt modelId="{6DFF6EB6-857F-4EE0-A0E1-DAAFE8B8659D}" type="sibTrans" cxnId="{117B97B5-DBC9-4463-B0B5-329CCD56E262}">
      <dgm:prSet/>
      <dgm:spPr/>
      <dgm:t>
        <a:bodyPr/>
        <a:lstStyle/>
        <a:p>
          <a:endParaRPr lang="en-US"/>
        </a:p>
      </dgm:t>
    </dgm:pt>
    <dgm:pt modelId="{96D5603E-843F-41E8-81A0-47A58B234E02}">
      <dgm:prSet/>
      <dgm:spPr/>
      <dgm:t>
        <a:bodyPr/>
        <a:lstStyle/>
        <a:p>
          <a:r>
            <a:rPr lang="hr-HR" dirty="0"/>
            <a:t>Arhimed otkrio jedan od najvažnijih zakona mehanike – silu uzgona</a:t>
          </a:r>
          <a:endParaRPr lang="en-US" dirty="0"/>
        </a:p>
      </dgm:t>
    </dgm:pt>
    <dgm:pt modelId="{D9AB1517-68A2-4E60-83B9-E0FD324187E8}" type="parTrans" cxnId="{0547440A-B68B-424C-A2C0-872F41F905B7}">
      <dgm:prSet/>
      <dgm:spPr/>
      <dgm:t>
        <a:bodyPr/>
        <a:lstStyle/>
        <a:p>
          <a:endParaRPr lang="hr-HR"/>
        </a:p>
      </dgm:t>
    </dgm:pt>
    <dgm:pt modelId="{7A38388E-95A5-4DCF-8750-2F7441512DA2}" type="sibTrans" cxnId="{0547440A-B68B-424C-A2C0-872F41F905B7}">
      <dgm:prSet/>
      <dgm:spPr/>
      <dgm:t>
        <a:bodyPr/>
        <a:lstStyle/>
        <a:p>
          <a:endParaRPr lang="hr-HR"/>
        </a:p>
      </dgm:t>
    </dgm:pt>
    <dgm:pt modelId="{DA48409D-8317-44C4-95B5-A2D4ACACCCFA}">
      <dgm:prSet/>
      <dgm:spPr/>
      <dgm:t>
        <a:bodyPr/>
        <a:lstStyle/>
        <a:p>
          <a:r>
            <a:rPr lang="hr-HR" dirty="0"/>
            <a:t>Euklid se bavio geometrijom i optikom</a:t>
          </a:r>
          <a:endParaRPr lang="en-US" dirty="0"/>
        </a:p>
      </dgm:t>
    </dgm:pt>
    <dgm:pt modelId="{D02A4535-8BF6-4A40-BEA1-FBA5A7C571BB}" type="parTrans" cxnId="{2FB37984-3FC8-4D0B-854A-230F2A652AF2}">
      <dgm:prSet/>
      <dgm:spPr/>
      <dgm:t>
        <a:bodyPr/>
        <a:lstStyle/>
        <a:p>
          <a:endParaRPr lang="hr-HR"/>
        </a:p>
      </dgm:t>
    </dgm:pt>
    <dgm:pt modelId="{B914C5A2-E4D6-41B9-8F4F-1ABAC2639B17}" type="sibTrans" cxnId="{2FB37984-3FC8-4D0B-854A-230F2A652AF2}">
      <dgm:prSet/>
      <dgm:spPr/>
      <dgm:t>
        <a:bodyPr/>
        <a:lstStyle/>
        <a:p>
          <a:endParaRPr lang="hr-HR"/>
        </a:p>
      </dgm:t>
    </dgm:pt>
    <dgm:pt modelId="{39CF01AA-E2E8-4194-9738-67B99679FBD1}">
      <dgm:prSet/>
      <dgm:spPr/>
      <dgm:t>
        <a:bodyPr/>
        <a:lstStyle/>
        <a:p>
          <a:r>
            <a:rPr lang="hr-HR" dirty="0" smtClean="0"/>
            <a:t>Pitagorin </a:t>
          </a:r>
          <a:r>
            <a:rPr lang="hr-HR" dirty="0"/>
            <a:t>poučak je jedan od najpoznatijih geometrijskih </a:t>
          </a:r>
          <a:r>
            <a:rPr lang="hr-HR" dirty="0" smtClean="0"/>
            <a:t>poučaka</a:t>
          </a:r>
          <a:endParaRPr lang="en-US" dirty="0"/>
        </a:p>
      </dgm:t>
    </dgm:pt>
    <dgm:pt modelId="{E75FD6E5-5415-4B6F-8FEC-0A9DEED096FB}" type="parTrans" cxnId="{EBEE85DC-3FC8-49B8-B041-B04088FA6741}">
      <dgm:prSet/>
      <dgm:spPr/>
      <dgm:t>
        <a:bodyPr/>
        <a:lstStyle/>
        <a:p>
          <a:endParaRPr lang="hr-HR"/>
        </a:p>
      </dgm:t>
    </dgm:pt>
    <dgm:pt modelId="{32EC06E2-5A1A-4D4B-9FB7-66604BF38DD9}" type="sibTrans" cxnId="{EBEE85DC-3FC8-49B8-B041-B04088FA6741}">
      <dgm:prSet/>
      <dgm:spPr/>
      <dgm:t>
        <a:bodyPr/>
        <a:lstStyle/>
        <a:p>
          <a:endParaRPr lang="hr-HR"/>
        </a:p>
      </dgm:t>
    </dgm:pt>
    <dgm:pt modelId="{034B8E9B-13A5-49F6-8C04-372BCB7FACB3}" type="pres">
      <dgm:prSet presAssocID="{53AB0F50-105A-4A49-AF77-E11155DAC7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3E7BBD-29A6-48D9-82A1-ABE46077CF1C}" type="pres">
      <dgm:prSet presAssocID="{E427812F-CBC4-446B-A6B4-CF8F4D8C25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E871A4-4187-4742-8AF6-5B0D275F1D37}" type="pres">
      <dgm:prSet presAssocID="{66F68B86-E67C-4B99-9973-451EDE85D1FC}" presName="sibTrans" presStyleLbl="sibTrans2D1" presStyleIdx="0" presStyleCnt="5"/>
      <dgm:spPr/>
      <dgm:t>
        <a:bodyPr/>
        <a:lstStyle/>
        <a:p>
          <a:endParaRPr lang="hr-HR"/>
        </a:p>
      </dgm:t>
    </dgm:pt>
    <dgm:pt modelId="{04AD045A-067F-425E-BE19-1819F7790771}" type="pres">
      <dgm:prSet presAssocID="{66F68B86-E67C-4B99-9973-451EDE85D1FC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694B2B0C-6409-40C6-966A-0B598BDB2E8E}" type="pres">
      <dgm:prSet presAssocID="{7D349C0E-B996-478B-BB78-532F94DDC1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B070A2-2518-47FA-89D8-3B997232771A}" type="pres">
      <dgm:prSet presAssocID="{0DD4381D-2420-49E3-960F-91DABCB85560}" presName="sibTrans" presStyleLbl="sibTrans2D1" presStyleIdx="1" presStyleCnt="5"/>
      <dgm:spPr/>
      <dgm:t>
        <a:bodyPr/>
        <a:lstStyle/>
        <a:p>
          <a:endParaRPr lang="hr-HR"/>
        </a:p>
      </dgm:t>
    </dgm:pt>
    <dgm:pt modelId="{039A500C-830F-4F2D-9830-6ACB548D42D0}" type="pres">
      <dgm:prSet presAssocID="{0DD4381D-2420-49E3-960F-91DABCB85560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43261E40-6D2C-42A5-9400-FE431FDEF61C}" type="pres">
      <dgm:prSet presAssocID="{48F810E3-1E66-428C-AD96-132DD1258E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5BDFA4-8384-4D4A-ABE8-8A01EFA5F93F}" type="pres">
      <dgm:prSet presAssocID="{6DFF6EB6-857F-4EE0-A0E1-DAAFE8B8659D}" presName="sibTrans" presStyleLbl="sibTrans2D1" presStyleIdx="2" presStyleCnt="5"/>
      <dgm:spPr/>
      <dgm:t>
        <a:bodyPr/>
        <a:lstStyle/>
        <a:p>
          <a:endParaRPr lang="hr-HR"/>
        </a:p>
      </dgm:t>
    </dgm:pt>
    <dgm:pt modelId="{E211D2EE-0579-43CB-8E98-FF04EC82325E}" type="pres">
      <dgm:prSet presAssocID="{6DFF6EB6-857F-4EE0-A0E1-DAAFE8B8659D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FA304458-5C72-45D9-8716-E166E74023F4}" type="pres">
      <dgm:prSet presAssocID="{39CF01AA-E2E8-4194-9738-67B99679FB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5FC0EF-7358-4829-B80E-6B464F787AEC}" type="pres">
      <dgm:prSet presAssocID="{32EC06E2-5A1A-4D4B-9FB7-66604BF38DD9}" presName="sibTrans" presStyleLbl="sibTrans2D1" presStyleIdx="3" presStyleCnt="5"/>
      <dgm:spPr/>
      <dgm:t>
        <a:bodyPr/>
        <a:lstStyle/>
        <a:p>
          <a:endParaRPr lang="hr-HR"/>
        </a:p>
      </dgm:t>
    </dgm:pt>
    <dgm:pt modelId="{DC8DCC00-89D3-415A-AD10-7E14E7987C74}" type="pres">
      <dgm:prSet presAssocID="{32EC06E2-5A1A-4D4B-9FB7-66604BF38DD9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4D1FC858-E239-4A12-BEC7-E19179A5AFBA}" type="pres">
      <dgm:prSet presAssocID="{96D5603E-843F-41E8-81A0-47A58B234E0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1803A7-C8D6-442F-8546-67128ACDEADD}" type="pres">
      <dgm:prSet presAssocID="{7A38388E-95A5-4DCF-8750-2F7441512DA2}" presName="sibTrans" presStyleLbl="sibTrans2D1" presStyleIdx="4" presStyleCnt="5"/>
      <dgm:spPr/>
      <dgm:t>
        <a:bodyPr/>
        <a:lstStyle/>
        <a:p>
          <a:endParaRPr lang="hr-HR"/>
        </a:p>
      </dgm:t>
    </dgm:pt>
    <dgm:pt modelId="{B3E22EFC-0A2D-4272-8F7C-102C24548763}" type="pres">
      <dgm:prSet presAssocID="{7A38388E-95A5-4DCF-8750-2F7441512DA2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9C51D9EF-DB46-47EC-8A4E-70EFF9F9A661}" type="pres">
      <dgm:prSet presAssocID="{DA48409D-8317-44C4-95B5-A2D4ACACCCF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EE85DC-3FC8-49B8-B041-B04088FA6741}" srcId="{53AB0F50-105A-4A49-AF77-E11155DAC78C}" destId="{39CF01AA-E2E8-4194-9738-67B99679FBD1}" srcOrd="3" destOrd="0" parTransId="{E75FD6E5-5415-4B6F-8FEC-0A9DEED096FB}" sibTransId="{32EC06E2-5A1A-4D4B-9FB7-66604BF38DD9}"/>
    <dgm:cxn modelId="{A6A99785-8CCD-4E1D-9A31-3C0A60ACFEAD}" type="presOf" srcId="{66F68B86-E67C-4B99-9973-451EDE85D1FC}" destId="{04AD045A-067F-425E-BE19-1819F7790771}" srcOrd="1" destOrd="0" presId="urn:microsoft.com/office/officeart/2005/8/layout/process5"/>
    <dgm:cxn modelId="{8C4E601F-1158-411D-8928-9BB8E95FAE35}" type="presOf" srcId="{0DD4381D-2420-49E3-960F-91DABCB85560}" destId="{10B070A2-2518-47FA-89D8-3B997232771A}" srcOrd="0" destOrd="0" presId="urn:microsoft.com/office/officeart/2005/8/layout/process5"/>
    <dgm:cxn modelId="{69289B71-056F-46E7-9008-0E0A5B38CC27}" type="presOf" srcId="{7A38388E-95A5-4DCF-8750-2F7441512DA2}" destId="{B3E22EFC-0A2D-4272-8F7C-102C24548763}" srcOrd="1" destOrd="0" presId="urn:microsoft.com/office/officeart/2005/8/layout/process5"/>
    <dgm:cxn modelId="{A99DF609-AF81-4C24-8E26-C285A57DDFCE}" type="presOf" srcId="{96D5603E-843F-41E8-81A0-47A58B234E02}" destId="{4D1FC858-E239-4A12-BEC7-E19179A5AFBA}" srcOrd="0" destOrd="0" presId="urn:microsoft.com/office/officeart/2005/8/layout/process5"/>
    <dgm:cxn modelId="{32571FEF-1992-403B-BDC7-B11602AFCBC5}" type="presOf" srcId="{7D349C0E-B996-478B-BB78-532F94DDC1DE}" destId="{694B2B0C-6409-40C6-966A-0B598BDB2E8E}" srcOrd="0" destOrd="0" presId="urn:microsoft.com/office/officeart/2005/8/layout/process5"/>
    <dgm:cxn modelId="{36F0C639-2065-4C3D-9604-5A521FF67002}" type="presOf" srcId="{66F68B86-E67C-4B99-9973-451EDE85D1FC}" destId="{38E871A4-4187-4742-8AF6-5B0D275F1D37}" srcOrd="0" destOrd="0" presId="urn:microsoft.com/office/officeart/2005/8/layout/process5"/>
    <dgm:cxn modelId="{2BF68670-79F5-4C9F-8FCA-A784A843A244}" type="presOf" srcId="{6DFF6EB6-857F-4EE0-A0E1-DAAFE8B8659D}" destId="{235BDFA4-8384-4D4A-ABE8-8A01EFA5F93F}" srcOrd="0" destOrd="0" presId="urn:microsoft.com/office/officeart/2005/8/layout/process5"/>
    <dgm:cxn modelId="{901C17FD-637C-4B97-B8F0-0471C8C00BD0}" srcId="{53AB0F50-105A-4A49-AF77-E11155DAC78C}" destId="{7D349C0E-B996-478B-BB78-532F94DDC1DE}" srcOrd="1" destOrd="0" parTransId="{04368A9C-2B97-441E-8B87-7CF29C901F49}" sibTransId="{0DD4381D-2420-49E3-960F-91DABCB85560}"/>
    <dgm:cxn modelId="{7E13D6E7-961F-40E8-8A22-4D742E8369D6}" type="presOf" srcId="{39CF01AA-E2E8-4194-9738-67B99679FBD1}" destId="{FA304458-5C72-45D9-8716-E166E74023F4}" srcOrd="0" destOrd="0" presId="urn:microsoft.com/office/officeart/2005/8/layout/process5"/>
    <dgm:cxn modelId="{50B4963E-9720-4CBA-9734-D96F751C8B1A}" type="presOf" srcId="{E427812F-CBC4-446B-A6B4-CF8F4D8C252F}" destId="{5B3E7BBD-29A6-48D9-82A1-ABE46077CF1C}" srcOrd="0" destOrd="0" presId="urn:microsoft.com/office/officeart/2005/8/layout/process5"/>
    <dgm:cxn modelId="{506078ED-EE30-4CC6-AFDD-F61ECA94E32A}" type="presOf" srcId="{32EC06E2-5A1A-4D4B-9FB7-66604BF38DD9}" destId="{DC8DCC00-89D3-415A-AD10-7E14E7987C74}" srcOrd="1" destOrd="0" presId="urn:microsoft.com/office/officeart/2005/8/layout/process5"/>
    <dgm:cxn modelId="{710676CD-4C72-4B09-A3C1-5ADC97F0665B}" type="presOf" srcId="{32EC06E2-5A1A-4D4B-9FB7-66604BF38DD9}" destId="{A95FC0EF-7358-4829-B80E-6B464F787AEC}" srcOrd="0" destOrd="0" presId="urn:microsoft.com/office/officeart/2005/8/layout/process5"/>
    <dgm:cxn modelId="{48E891AE-12FF-4B3B-B11A-84C09F730A97}" type="presOf" srcId="{7A38388E-95A5-4DCF-8750-2F7441512DA2}" destId="{E01803A7-C8D6-442F-8546-67128ACDEADD}" srcOrd="0" destOrd="0" presId="urn:microsoft.com/office/officeart/2005/8/layout/process5"/>
    <dgm:cxn modelId="{04FC3283-87D3-4F75-BFC4-509C083D44EB}" srcId="{53AB0F50-105A-4A49-AF77-E11155DAC78C}" destId="{E427812F-CBC4-446B-A6B4-CF8F4D8C252F}" srcOrd="0" destOrd="0" parTransId="{8B0BF41D-A3B4-4DC8-8024-7930170B4355}" sibTransId="{66F68B86-E67C-4B99-9973-451EDE85D1FC}"/>
    <dgm:cxn modelId="{90749130-194F-49EE-9062-42ACCD002BAB}" type="presOf" srcId="{DA48409D-8317-44C4-95B5-A2D4ACACCCFA}" destId="{9C51D9EF-DB46-47EC-8A4E-70EFF9F9A661}" srcOrd="0" destOrd="0" presId="urn:microsoft.com/office/officeart/2005/8/layout/process5"/>
    <dgm:cxn modelId="{2FB37984-3FC8-4D0B-854A-230F2A652AF2}" srcId="{53AB0F50-105A-4A49-AF77-E11155DAC78C}" destId="{DA48409D-8317-44C4-95B5-A2D4ACACCCFA}" srcOrd="5" destOrd="0" parTransId="{D02A4535-8BF6-4A40-BEA1-FBA5A7C571BB}" sibTransId="{B914C5A2-E4D6-41B9-8F4F-1ABAC2639B17}"/>
    <dgm:cxn modelId="{860674B7-0B83-4A95-A5E5-7942979E183A}" type="presOf" srcId="{53AB0F50-105A-4A49-AF77-E11155DAC78C}" destId="{034B8E9B-13A5-49F6-8C04-372BCB7FACB3}" srcOrd="0" destOrd="0" presId="urn:microsoft.com/office/officeart/2005/8/layout/process5"/>
    <dgm:cxn modelId="{45804C55-A453-41D2-9BCB-47ED4AB1EB58}" type="presOf" srcId="{0DD4381D-2420-49E3-960F-91DABCB85560}" destId="{039A500C-830F-4F2D-9830-6ACB548D42D0}" srcOrd="1" destOrd="0" presId="urn:microsoft.com/office/officeart/2005/8/layout/process5"/>
    <dgm:cxn modelId="{2A330785-F3BE-403D-A5EB-CCA23868A1FD}" type="presOf" srcId="{48F810E3-1E66-428C-AD96-132DD1258E73}" destId="{43261E40-6D2C-42A5-9400-FE431FDEF61C}" srcOrd="0" destOrd="0" presId="urn:microsoft.com/office/officeart/2005/8/layout/process5"/>
    <dgm:cxn modelId="{117B97B5-DBC9-4463-B0B5-329CCD56E262}" srcId="{53AB0F50-105A-4A49-AF77-E11155DAC78C}" destId="{48F810E3-1E66-428C-AD96-132DD1258E73}" srcOrd="2" destOrd="0" parTransId="{553EBF00-9753-46B9-B9E6-C2FA5E01E478}" sibTransId="{6DFF6EB6-857F-4EE0-A0E1-DAAFE8B8659D}"/>
    <dgm:cxn modelId="{2117E743-B5A2-4AF3-9389-EA5379B1F52B}" type="presOf" srcId="{6DFF6EB6-857F-4EE0-A0E1-DAAFE8B8659D}" destId="{E211D2EE-0579-43CB-8E98-FF04EC82325E}" srcOrd="1" destOrd="0" presId="urn:microsoft.com/office/officeart/2005/8/layout/process5"/>
    <dgm:cxn modelId="{0547440A-B68B-424C-A2C0-872F41F905B7}" srcId="{53AB0F50-105A-4A49-AF77-E11155DAC78C}" destId="{96D5603E-843F-41E8-81A0-47A58B234E02}" srcOrd="4" destOrd="0" parTransId="{D9AB1517-68A2-4E60-83B9-E0FD324187E8}" sibTransId="{7A38388E-95A5-4DCF-8750-2F7441512DA2}"/>
    <dgm:cxn modelId="{B22925C2-F22A-46BC-BEC9-D2FB718F6986}" type="presParOf" srcId="{034B8E9B-13A5-49F6-8C04-372BCB7FACB3}" destId="{5B3E7BBD-29A6-48D9-82A1-ABE46077CF1C}" srcOrd="0" destOrd="0" presId="urn:microsoft.com/office/officeart/2005/8/layout/process5"/>
    <dgm:cxn modelId="{2651345F-A497-4E0A-8CBC-0E24D198DF28}" type="presParOf" srcId="{034B8E9B-13A5-49F6-8C04-372BCB7FACB3}" destId="{38E871A4-4187-4742-8AF6-5B0D275F1D37}" srcOrd="1" destOrd="0" presId="urn:microsoft.com/office/officeart/2005/8/layout/process5"/>
    <dgm:cxn modelId="{116139D5-F177-4BA2-BA86-B76E1820DA79}" type="presParOf" srcId="{38E871A4-4187-4742-8AF6-5B0D275F1D37}" destId="{04AD045A-067F-425E-BE19-1819F7790771}" srcOrd="0" destOrd="0" presId="urn:microsoft.com/office/officeart/2005/8/layout/process5"/>
    <dgm:cxn modelId="{D8B1B001-9013-4819-AE12-FB8EAB0A71C6}" type="presParOf" srcId="{034B8E9B-13A5-49F6-8C04-372BCB7FACB3}" destId="{694B2B0C-6409-40C6-966A-0B598BDB2E8E}" srcOrd="2" destOrd="0" presId="urn:microsoft.com/office/officeart/2005/8/layout/process5"/>
    <dgm:cxn modelId="{B3C9B7DB-C492-42D1-ADF1-F88FE2C79ECD}" type="presParOf" srcId="{034B8E9B-13A5-49F6-8C04-372BCB7FACB3}" destId="{10B070A2-2518-47FA-89D8-3B997232771A}" srcOrd="3" destOrd="0" presId="urn:microsoft.com/office/officeart/2005/8/layout/process5"/>
    <dgm:cxn modelId="{4350E531-3DDE-40EF-AA45-4F09BC75CFA6}" type="presParOf" srcId="{10B070A2-2518-47FA-89D8-3B997232771A}" destId="{039A500C-830F-4F2D-9830-6ACB548D42D0}" srcOrd="0" destOrd="0" presId="urn:microsoft.com/office/officeart/2005/8/layout/process5"/>
    <dgm:cxn modelId="{B9CE9F81-A094-48A1-9DEA-8247951ACEC8}" type="presParOf" srcId="{034B8E9B-13A5-49F6-8C04-372BCB7FACB3}" destId="{43261E40-6D2C-42A5-9400-FE431FDEF61C}" srcOrd="4" destOrd="0" presId="urn:microsoft.com/office/officeart/2005/8/layout/process5"/>
    <dgm:cxn modelId="{90165E98-F079-4B69-969B-4A11A536CECB}" type="presParOf" srcId="{034B8E9B-13A5-49F6-8C04-372BCB7FACB3}" destId="{235BDFA4-8384-4D4A-ABE8-8A01EFA5F93F}" srcOrd="5" destOrd="0" presId="urn:microsoft.com/office/officeart/2005/8/layout/process5"/>
    <dgm:cxn modelId="{E56020AF-6F93-4DB6-B523-58F942C77E13}" type="presParOf" srcId="{235BDFA4-8384-4D4A-ABE8-8A01EFA5F93F}" destId="{E211D2EE-0579-43CB-8E98-FF04EC82325E}" srcOrd="0" destOrd="0" presId="urn:microsoft.com/office/officeart/2005/8/layout/process5"/>
    <dgm:cxn modelId="{788D9D51-EF4D-46EE-8827-71D58D565E82}" type="presParOf" srcId="{034B8E9B-13A5-49F6-8C04-372BCB7FACB3}" destId="{FA304458-5C72-45D9-8716-E166E74023F4}" srcOrd="6" destOrd="0" presId="urn:microsoft.com/office/officeart/2005/8/layout/process5"/>
    <dgm:cxn modelId="{9BC1BDC1-ACFB-42C5-9CBD-CD4307BA067E}" type="presParOf" srcId="{034B8E9B-13A5-49F6-8C04-372BCB7FACB3}" destId="{A95FC0EF-7358-4829-B80E-6B464F787AEC}" srcOrd="7" destOrd="0" presId="urn:microsoft.com/office/officeart/2005/8/layout/process5"/>
    <dgm:cxn modelId="{F91D26D1-D250-416B-9B5F-03BAB3FDA1D5}" type="presParOf" srcId="{A95FC0EF-7358-4829-B80E-6B464F787AEC}" destId="{DC8DCC00-89D3-415A-AD10-7E14E7987C74}" srcOrd="0" destOrd="0" presId="urn:microsoft.com/office/officeart/2005/8/layout/process5"/>
    <dgm:cxn modelId="{0386EEA6-770D-4845-AF2A-33B9690FCF81}" type="presParOf" srcId="{034B8E9B-13A5-49F6-8C04-372BCB7FACB3}" destId="{4D1FC858-E239-4A12-BEC7-E19179A5AFBA}" srcOrd="8" destOrd="0" presId="urn:microsoft.com/office/officeart/2005/8/layout/process5"/>
    <dgm:cxn modelId="{8724F322-226F-4B28-A953-082FF30B4A84}" type="presParOf" srcId="{034B8E9B-13A5-49F6-8C04-372BCB7FACB3}" destId="{E01803A7-C8D6-442F-8546-67128ACDEADD}" srcOrd="9" destOrd="0" presId="urn:microsoft.com/office/officeart/2005/8/layout/process5"/>
    <dgm:cxn modelId="{1CFFE868-D289-41B6-A560-29EADD4015C3}" type="presParOf" srcId="{E01803A7-C8D6-442F-8546-67128ACDEADD}" destId="{B3E22EFC-0A2D-4272-8F7C-102C24548763}" srcOrd="0" destOrd="0" presId="urn:microsoft.com/office/officeart/2005/8/layout/process5"/>
    <dgm:cxn modelId="{F6107510-8B9C-4F5B-A076-0915E8C2C509}" type="presParOf" srcId="{034B8E9B-13A5-49F6-8C04-372BCB7FACB3}" destId="{9C51D9EF-DB46-47EC-8A4E-70EFF9F9A66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3C978-2375-4B8F-B30B-1EEA0A43A1C5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315BAA-2695-4AF9-917C-8FF7323AF6C2}">
      <dgm:prSet custT="1"/>
      <dgm:spPr/>
      <dgm:t>
        <a:bodyPr/>
        <a:lstStyle/>
        <a:p>
          <a:r>
            <a:rPr lang="hr-HR" sz="2400" dirty="0"/>
            <a:t>Razvoj filozofije</a:t>
          </a:r>
          <a:endParaRPr lang="en-US" sz="2400" dirty="0"/>
        </a:p>
      </dgm:t>
    </dgm:pt>
    <dgm:pt modelId="{EFB8FF37-8BAE-4B1A-8BE6-083AE9905BD2}" type="parTrans" cxnId="{BC056D47-5B2B-4103-B9F7-31E475610B3E}">
      <dgm:prSet/>
      <dgm:spPr/>
      <dgm:t>
        <a:bodyPr/>
        <a:lstStyle/>
        <a:p>
          <a:endParaRPr lang="en-US"/>
        </a:p>
      </dgm:t>
    </dgm:pt>
    <dgm:pt modelId="{A6D7D807-824D-4D7A-BC32-FBF56A5C6126}" type="sibTrans" cxnId="{BC056D47-5B2B-4103-B9F7-31E475610B3E}">
      <dgm:prSet/>
      <dgm:spPr/>
      <dgm:t>
        <a:bodyPr/>
        <a:lstStyle/>
        <a:p>
          <a:endParaRPr lang="en-US"/>
        </a:p>
      </dgm:t>
    </dgm:pt>
    <dgm:pt modelId="{617D0EC0-50C6-48A9-9E03-CCC3767C6AE5}">
      <dgm:prSet custT="1"/>
      <dgm:spPr/>
      <dgm:t>
        <a:bodyPr/>
        <a:lstStyle/>
        <a:p>
          <a:r>
            <a:rPr lang="hr-HR" sz="2400" dirty="0"/>
            <a:t>Najpoznatiji filozofi: Sokrat, Platon i Aristotel</a:t>
          </a:r>
          <a:endParaRPr lang="en-US" sz="2400" dirty="0"/>
        </a:p>
      </dgm:t>
    </dgm:pt>
    <dgm:pt modelId="{B3EE1F3A-1089-468C-9FAC-C8763A16D0B6}" type="parTrans" cxnId="{75E0A2BE-4A2D-483B-8AE2-C4BF6C583D88}">
      <dgm:prSet/>
      <dgm:spPr/>
      <dgm:t>
        <a:bodyPr/>
        <a:lstStyle/>
        <a:p>
          <a:endParaRPr lang="en-US"/>
        </a:p>
      </dgm:t>
    </dgm:pt>
    <dgm:pt modelId="{587402E0-B8F1-4A92-9E26-515F178CC4E8}" type="sibTrans" cxnId="{75E0A2BE-4A2D-483B-8AE2-C4BF6C583D88}">
      <dgm:prSet/>
      <dgm:spPr/>
      <dgm:t>
        <a:bodyPr/>
        <a:lstStyle/>
        <a:p>
          <a:endParaRPr lang="en-US"/>
        </a:p>
      </dgm:t>
    </dgm:pt>
    <dgm:pt modelId="{5E7822B4-9D43-41C1-B19F-CC0B43437C3D}">
      <dgm:prSet custT="1"/>
      <dgm:spPr/>
      <dgm:t>
        <a:bodyPr/>
        <a:lstStyle/>
        <a:p>
          <a:r>
            <a:rPr lang="hr-HR" sz="2400" dirty="0"/>
            <a:t>Osnivanje filozofskih škola: Akademija i Licej</a:t>
          </a:r>
          <a:endParaRPr lang="en-US" sz="2400" dirty="0"/>
        </a:p>
      </dgm:t>
    </dgm:pt>
    <dgm:pt modelId="{5FC16BF1-CEDB-415F-ADC1-4F3B31CFC998}" type="parTrans" cxnId="{7FF82906-E831-47D4-BA5D-3CD06DD4D3B2}">
      <dgm:prSet/>
      <dgm:spPr/>
      <dgm:t>
        <a:bodyPr/>
        <a:lstStyle/>
        <a:p>
          <a:endParaRPr lang="en-US"/>
        </a:p>
      </dgm:t>
    </dgm:pt>
    <dgm:pt modelId="{A5D414AF-DCCD-43BA-83F5-E36DDAFC6C4B}" type="sibTrans" cxnId="{7FF82906-E831-47D4-BA5D-3CD06DD4D3B2}">
      <dgm:prSet/>
      <dgm:spPr/>
      <dgm:t>
        <a:bodyPr/>
        <a:lstStyle/>
        <a:p>
          <a:endParaRPr lang="en-US"/>
        </a:p>
      </dgm:t>
    </dgm:pt>
    <dgm:pt modelId="{6CCE1F8A-308B-4A64-BC0D-15E1437A4595}">
      <dgm:prSet custT="1"/>
      <dgm:spPr/>
      <dgm:t>
        <a:bodyPr/>
        <a:lstStyle/>
        <a:p>
          <a:r>
            <a:rPr lang="hr-HR" sz="2400" dirty="0"/>
            <a:t>Razvoj drugih znanosti: matematike, posebno geometrije, geografije, povijesti, medicine </a:t>
          </a:r>
          <a:endParaRPr lang="en-US" sz="2400" dirty="0"/>
        </a:p>
      </dgm:t>
    </dgm:pt>
    <dgm:pt modelId="{A8F6D234-8EBA-4196-864A-F2F9E8FCD5FB}" type="parTrans" cxnId="{AC11EE65-C871-4C54-B77C-C0AE077D8767}">
      <dgm:prSet/>
      <dgm:spPr/>
      <dgm:t>
        <a:bodyPr/>
        <a:lstStyle/>
        <a:p>
          <a:endParaRPr lang="en-US"/>
        </a:p>
      </dgm:t>
    </dgm:pt>
    <dgm:pt modelId="{9CB8AFCA-A12C-404C-9CF3-EA4AB12BD46C}" type="sibTrans" cxnId="{AC11EE65-C871-4C54-B77C-C0AE077D8767}">
      <dgm:prSet/>
      <dgm:spPr/>
      <dgm:t>
        <a:bodyPr/>
        <a:lstStyle/>
        <a:p>
          <a:endParaRPr lang="en-US"/>
        </a:p>
      </dgm:t>
    </dgm:pt>
    <dgm:pt modelId="{D8D755BF-100B-4882-833B-5AE0A7461040}" type="pres">
      <dgm:prSet presAssocID="{8D03C978-2375-4B8F-B30B-1EEA0A43A1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A24B09-ED0A-4BCF-8940-D37A4EB83BAC}" type="pres">
      <dgm:prSet presAssocID="{8D03C978-2375-4B8F-B30B-1EEA0A43A1C5}" presName="dummyMaxCanvas" presStyleCnt="0">
        <dgm:presLayoutVars/>
      </dgm:prSet>
      <dgm:spPr/>
    </dgm:pt>
    <dgm:pt modelId="{21C7DBB3-3A9A-403B-A9EC-E89A3499B422}" type="pres">
      <dgm:prSet presAssocID="{8D03C978-2375-4B8F-B30B-1EEA0A43A1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0D2B0F-21C2-4DDC-8992-90B0E6935514}" type="pres">
      <dgm:prSet presAssocID="{8D03C978-2375-4B8F-B30B-1EEA0A43A1C5}" presName="FourNodes_2" presStyleLbl="node1" presStyleIdx="1" presStyleCnt="4" custScaleX="10557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5FC57B-23AB-4E72-A975-90F98A420181}" type="pres">
      <dgm:prSet presAssocID="{8D03C978-2375-4B8F-B30B-1EEA0A43A1C5}" presName="FourNodes_3" presStyleLbl="node1" presStyleIdx="2" presStyleCnt="4" custScaleX="1055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444741-3F68-4420-885C-41403683ED47}" type="pres">
      <dgm:prSet presAssocID="{8D03C978-2375-4B8F-B30B-1EEA0A43A1C5}" presName="FourNodes_4" presStyleLbl="node1" presStyleIdx="3" presStyleCnt="4" custScaleX="1083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476950-400C-485D-B19D-7087886243CF}" type="pres">
      <dgm:prSet presAssocID="{8D03C978-2375-4B8F-B30B-1EEA0A43A1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BBE894-5843-4713-98EC-CF396656F976}" type="pres">
      <dgm:prSet presAssocID="{8D03C978-2375-4B8F-B30B-1EEA0A43A1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EE64E2-E748-4FD4-A50E-4C6557D0312F}" type="pres">
      <dgm:prSet presAssocID="{8D03C978-2375-4B8F-B30B-1EEA0A43A1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C50CE4-1A7E-45BA-B9EF-43F986F035D2}" type="pres">
      <dgm:prSet presAssocID="{8D03C978-2375-4B8F-B30B-1EEA0A43A1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E41EFF-FD5A-4AF7-ADA8-2A024C1B5B67}" type="pres">
      <dgm:prSet presAssocID="{8D03C978-2375-4B8F-B30B-1EEA0A43A1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F4C3C3-D678-4521-8DAB-6CEF2D908503}" type="pres">
      <dgm:prSet presAssocID="{8D03C978-2375-4B8F-B30B-1EEA0A43A1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11E0E0-D79A-4692-B5E8-D35493F6B42D}" type="pres">
      <dgm:prSet presAssocID="{8D03C978-2375-4B8F-B30B-1EEA0A43A1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037C7E8-BA2E-43CF-AE35-1853DE46057A}" type="presOf" srcId="{8D03C978-2375-4B8F-B30B-1EEA0A43A1C5}" destId="{D8D755BF-100B-4882-833B-5AE0A7461040}" srcOrd="0" destOrd="0" presId="urn:microsoft.com/office/officeart/2005/8/layout/vProcess5"/>
    <dgm:cxn modelId="{08F141AE-2299-4DFB-BA8F-8E8BB31FB5C8}" type="presOf" srcId="{6CCE1F8A-308B-4A64-BC0D-15E1437A4595}" destId="{0F11E0E0-D79A-4692-B5E8-D35493F6B42D}" srcOrd="1" destOrd="0" presId="urn:microsoft.com/office/officeart/2005/8/layout/vProcess5"/>
    <dgm:cxn modelId="{01ADA097-3E1C-41E7-91D1-7DF0A91981A0}" type="presOf" srcId="{A6D7D807-824D-4D7A-BC32-FBF56A5C6126}" destId="{4C476950-400C-485D-B19D-7087886243CF}" srcOrd="0" destOrd="0" presId="urn:microsoft.com/office/officeart/2005/8/layout/vProcess5"/>
    <dgm:cxn modelId="{AC11EE65-C871-4C54-B77C-C0AE077D8767}" srcId="{8D03C978-2375-4B8F-B30B-1EEA0A43A1C5}" destId="{6CCE1F8A-308B-4A64-BC0D-15E1437A4595}" srcOrd="3" destOrd="0" parTransId="{A8F6D234-8EBA-4196-864A-F2F9E8FCD5FB}" sibTransId="{9CB8AFCA-A12C-404C-9CF3-EA4AB12BD46C}"/>
    <dgm:cxn modelId="{F9A7E0A3-F85D-4EB2-98DF-1BF3318E7633}" type="presOf" srcId="{F4315BAA-2695-4AF9-917C-8FF7323AF6C2}" destId="{21C7DBB3-3A9A-403B-A9EC-E89A3499B422}" srcOrd="0" destOrd="0" presId="urn:microsoft.com/office/officeart/2005/8/layout/vProcess5"/>
    <dgm:cxn modelId="{79D3B1FA-EC94-4C5F-B84C-00AF24CC2467}" type="presOf" srcId="{617D0EC0-50C6-48A9-9E03-CCC3767C6AE5}" destId="{E70D2B0F-21C2-4DDC-8992-90B0E6935514}" srcOrd="0" destOrd="0" presId="urn:microsoft.com/office/officeart/2005/8/layout/vProcess5"/>
    <dgm:cxn modelId="{B7951181-7D31-4532-B68C-A35ACAF1BAB0}" type="presOf" srcId="{A5D414AF-DCCD-43BA-83F5-E36DDAFC6C4B}" destId="{A4EE64E2-E748-4FD4-A50E-4C6557D0312F}" srcOrd="0" destOrd="0" presId="urn:microsoft.com/office/officeart/2005/8/layout/vProcess5"/>
    <dgm:cxn modelId="{75E0A2BE-4A2D-483B-8AE2-C4BF6C583D88}" srcId="{8D03C978-2375-4B8F-B30B-1EEA0A43A1C5}" destId="{617D0EC0-50C6-48A9-9E03-CCC3767C6AE5}" srcOrd="1" destOrd="0" parTransId="{B3EE1F3A-1089-468C-9FAC-C8763A16D0B6}" sibTransId="{587402E0-B8F1-4A92-9E26-515F178CC4E8}"/>
    <dgm:cxn modelId="{94371AF4-04C0-4019-8763-72FAE39E226D}" type="presOf" srcId="{F4315BAA-2695-4AF9-917C-8FF7323AF6C2}" destId="{D0C50CE4-1A7E-45BA-B9EF-43F986F035D2}" srcOrd="1" destOrd="0" presId="urn:microsoft.com/office/officeart/2005/8/layout/vProcess5"/>
    <dgm:cxn modelId="{536228D4-4D00-4A95-BD8F-45A22AA0B387}" type="presOf" srcId="{5E7822B4-9D43-41C1-B19F-CC0B43437C3D}" destId="{D15FC57B-23AB-4E72-A975-90F98A420181}" srcOrd="0" destOrd="0" presId="urn:microsoft.com/office/officeart/2005/8/layout/vProcess5"/>
    <dgm:cxn modelId="{BC31ADB2-AD81-49A5-BB13-DF21C8136EA2}" type="presOf" srcId="{6CCE1F8A-308B-4A64-BC0D-15E1437A4595}" destId="{3C444741-3F68-4420-885C-41403683ED47}" srcOrd="0" destOrd="0" presId="urn:microsoft.com/office/officeart/2005/8/layout/vProcess5"/>
    <dgm:cxn modelId="{0E8BCD7F-59B7-4713-B6B4-0C3AEA50882D}" type="presOf" srcId="{587402E0-B8F1-4A92-9E26-515F178CC4E8}" destId="{6CBBE894-5843-4713-98EC-CF396656F976}" srcOrd="0" destOrd="0" presId="urn:microsoft.com/office/officeart/2005/8/layout/vProcess5"/>
    <dgm:cxn modelId="{7FF82906-E831-47D4-BA5D-3CD06DD4D3B2}" srcId="{8D03C978-2375-4B8F-B30B-1EEA0A43A1C5}" destId="{5E7822B4-9D43-41C1-B19F-CC0B43437C3D}" srcOrd="2" destOrd="0" parTransId="{5FC16BF1-CEDB-415F-ADC1-4F3B31CFC998}" sibTransId="{A5D414AF-DCCD-43BA-83F5-E36DDAFC6C4B}"/>
    <dgm:cxn modelId="{078ECD95-DB04-4E2B-B08A-27915F8A3675}" type="presOf" srcId="{617D0EC0-50C6-48A9-9E03-CCC3767C6AE5}" destId="{DAE41EFF-FD5A-4AF7-ADA8-2A024C1B5B67}" srcOrd="1" destOrd="0" presId="urn:microsoft.com/office/officeart/2005/8/layout/vProcess5"/>
    <dgm:cxn modelId="{016FC5E5-C9A2-4724-9D06-166E32A85A76}" type="presOf" srcId="{5E7822B4-9D43-41C1-B19F-CC0B43437C3D}" destId="{42F4C3C3-D678-4521-8DAB-6CEF2D908503}" srcOrd="1" destOrd="0" presId="urn:microsoft.com/office/officeart/2005/8/layout/vProcess5"/>
    <dgm:cxn modelId="{BC056D47-5B2B-4103-B9F7-31E475610B3E}" srcId="{8D03C978-2375-4B8F-B30B-1EEA0A43A1C5}" destId="{F4315BAA-2695-4AF9-917C-8FF7323AF6C2}" srcOrd="0" destOrd="0" parTransId="{EFB8FF37-8BAE-4B1A-8BE6-083AE9905BD2}" sibTransId="{A6D7D807-824D-4D7A-BC32-FBF56A5C6126}"/>
    <dgm:cxn modelId="{A6208270-665B-4FDD-992A-0CA59FC0DB45}" type="presParOf" srcId="{D8D755BF-100B-4882-833B-5AE0A7461040}" destId="{80A24B09-ED0A-4BCF-8940-D37A4EB83BAC}" srcOrd="0" destOrd="0" presId="urn:microsoft.com/office/officeart/2005/8/layout/vProcess5"/>
    <dgm:cxn modelId="{2329553B-D123-45EB-966C-E30F8DC20D68}" type="presParOf" srcId="{D8D755BF-100B-4882-833B-5AE0A7461040}" destId="{21C7DBB3-3A9A-403B-A9EC-E89A3499B422}" srcOrd="1" destOrd="0" presId="urn:microsoft.com/office/officeart/2005/8/layout/vProcess5"/>
    <dgm:cxn modelId="{A248CF9E-A71F-47DD-8032-60C6C24E3EB6}" type="presParOf" srcId="{D8D755BF-100B-4882-833B-5AE0A7461040}" destId="{E70D2B0F-21C2-4DDC-8992-90B0E6935514}" srcOrd="2" destOrd="0" presId="urn:microsoft.com/office/officeart/2005/8/layout/vProcess5"/>
    <dgm:cxn modelId="{6E9EB48C-F646-4A4C-B3F0-16C32F4AFA9E}" type="presParOf" srcId="{D8D755BF-100B-4882-833B-5AE0A7461040}" destId="{D15FC57B-23AB-4E72-A975-90F98A420181}" srcOrd="3" destOrd="0" presId="urn:microsoft.com/office/officeart/2005/8/layout/vProcess5"/>
    <dgm:cxn modelId="{D91E4780-EF03-4036-9C97-A3132834E288}" type="presParOf" srcId="{D8D755BF-100B-4882-833B-5AE0A7461040}" destId="{3C444741-3F68-4420-885C-41403683ED47}" srcOrd="4" destOrd="0" presId="urn:microsoft.com/office/officeart/2005/8/layout/vProcess5"/>
    <dgm:cxn modelId="{091156DE-DBDD-4E65-A083-DD5CD4211668}" type="presParOf" srcId="{D8D755BF-100B-4882-833B-5AE0A7461040}" destId="{4C476950-400C-485D-B19D-7087886243CF}" srcOrd="5" destOrd="0" presId="urn:microsoft.com/office/officeart/2005/8/layout/vProcess5"/>
    <dgm:cxn modelId="{77C702DF-0C35-44E7-8BE4-F459F949CF4E}" type="presParOf" srcId="{D8D755BF-100B-4882-833B-5AE0A7461040}" destId="{6CBBE894-5843-4713-98EC-CF396656F976}" srcOrd="6" destOrd="0" presId="urn:microsoft.com/office/officeart/2005/8/layout/vProcess5"/>
    <dgm:cxn modelId="{2CAB7EDE-3ADF-4989-8ECD-2FB8C09F961B}" type="presParOf" srcId="{D8D755BF-100B-4882-833B-5AE0A7461040}" destId="{A4EE64E2-E748-4FD4-A50E-4C6557D0312F}" srcOrd="7" destOrd="0" presId="urn:microsoft.com/office/officeart/2005/8/layout/vProcess5"/>
    <dgm:cxn modelId="{0B6A61A0-C5F3-4AB8-B65D-9DD27C1649E8}" type="presParOf" srcId="{D8D755BF-100B-4882-833B-5AE0A7461040}" destId="{D0C50CE4-1A7E-45BA-B9EF-43F986F035D2}" srcOrd="8" destOrd="0" presId="urn:microsoft.com/office/officeart/2005/8/layout/vProcess5"/>
    <dgm:cxn modelId="{CEC01F04-8B7D-484E-B8DC-582640420BB2}" type="presParOf" srcId="{D8D755BF-100B-4882-833B-5AE0A7461040}" destId="{DAE41EFF-FD5A-4AF7-ADA8-2A024C1B5B67}" srcOrd="9" destOrd="0" presId="urn:microsoft.com/office/officeart/2005/8/layout/vProcess5"/>
    <dgm:cxn modelId="{0131C77A-E707-4F5A-ADE3-305A30E9FD72}" type="presParOf" srcId="{D8D755BF-100B-4882-833B-5AE0A7461040}" destId="{42F4C3C3-D678-4521-8DAB-6CEF2D908503}" srcOrd="10" destOrd="0" presId="urn:microsoft.com/office/officeart/2005/8/layout/vProcess5"/>
    <dgm:cxn modelId="{576D40B1-B3E2-40A4-8E9F-99CD755559A4}" type="presParOf" srcId="{D8D755BF-100B-4882-833B-5AE0A7461040}" destId="{0F11E0E0-D79A-4692-B5E8-D35493F6B42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3C978-2375-4B8F-B30B-1EEA0A43A1C5}" type="doc">
      <dgm:prSet loTypeId="urn:microsoft.com/office/officeart/2005/8/layout/vProcess5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315BAA-2695-4AF9-917C-8FF7323AF6C2}">
      <dgm:prSet custT="1"/>
      <dgm:spPr/>
      <dgm:t>
        <a:bodyPr/>
        <a:lstStyle/>
        <a:p>
          <a:r>
            <a:rPr lang="hr-HR" sz="2400" dirty="0"/>
            <a:t>Najpoznatiji matematičari: Euklid, Arhimed i Pitagora</a:t>
          </a:r>
          <a:endParaRPr lang="en-US" sz="2400" dirty="0"/>
        </a:p>
      </dgm:t>
    </dgm:pt>
    <dgm:pt modelId="{EFB8FF37-8BAE-4B1A-8BE6-083AE9905BD2}" type="parTrans" cxnId="{BC056D47-5B2B-4103-B9F7-31E475610B3E}">
      <dgm:prSet/>
      <dgm:spPr/>
      <dgm:t>
        <a:bodyPr/>
        <a:lstStyle/>
        <a:p>
          <a:endParaRPr lang="en-US"/>
        </a:p>
      </dgm:t>
    </dgm:pt>
    <dgm:pt modelId="{A6D7D807-824D-4D7A-BC32-FBF56A5C6126}" type="sibTrans" cxnId="{BC056D47-5B2B-4103-B9F7-31E475610B3E}">
      <dgm:prSet/>
      <dgm:spPr/>
      <dgm:t>
        <a:bodyPr/>
        <a:lstStyle/>
        <a:p>
          <a:endParaRPr lang="en-US"/>
        </a:p>
      </dgm:t>
    </dgm:pt>
    <dgm:pt modelId="{617D0EC0-50C6-48A9-9E03-CCC3767C6AE5}">
      <dgm:prSet custT="1"/>
      <dgm:spPr/>
      <dgm:t>
        <a:bodyPr/>
        <a:lstStyle/>
        <a:p>
          <a:r>
            <a:rPr lang="hr-HR" sz="2400" dirty="0" err="1"/>
            <a:t>Eratosten</a:t>
          </a:r>
          <a:r>
            <a:rPr lang="hr-HR" sz="2400" dirty="0"/>
            <a:t>, najpoznatiji grčki geograf</a:t>
          </a:r>
          <a:endParaRPr lang="en-US" sz="2400" dirty="0"/>
        </a:p>
      </dgm:t>
    </dgm:pt>
    <dgm:pt modelId="{B3EE1F3A-1089-468C-9FAC-C8763A16D0B6}" type="parTrans" cxnId="{75E0A2BE-4A2D-483B-8AE2-C4BF6C583D88}">
      <dgm:prSet/>
      <dgm:spPr/>
      <dgm:t>
        <a:bodyPr/>
        <a:lstStyle/>
        <a:p>
          <a:endParaRPr lang="en-US"/>
        </a:p>
      </dgm:t>
    </dgm:pt>
    <dgm:pt modelId="{587402E0-B8F1-4A92-9E26-515F178CC4E8}" type="sibTrans" cxnId="{75E0A2BE-4A2D-483B-8AE2-C4BF6C583D88}">
      <dgm:prSet/>
      <dgm:spPr/>
      <dgm:t>
        <a:bodyPr/>
        <a:lstStyle/>
        <a:p>
          <a:endParaRPr lang="en-US"/>
        </a:p>
      </dgm:t>
    </dgm:pt>
    <dgm:pt modelId="{5E7822B4-9D43-41C1-B19F-CC0B43437C3D}">
      <dgm:prSet custT="1"/>
      <dgm:spPr/>
      <dgm:t>
        <a:bodyPr/>
        <a:lstStyle/>
        <a:p>
          <a:r>
            <a:rPr lang="hr-HR" sz="2400" dirty="0"/>
            <a:t>Najpoznatiji povjesničari: Herodot i </a:t>
          </a:r>
          <a:r>
            <a:rPr lang="hr-HR" sz="2400" dirty="0" err="1"/>
            <a:t>Tukidid</a:t>
          </a:r>
          <a:endParaRPr lang="en-US" sz="2400" dirty="0"/>
        </a:p>
      </dgm:t>
    </dgm:pt>
    <dgm:pt modelId="{5FC16BF1-CEDB-415F-ADC1-4F3B31CFC998}" type="parTrans" cxnId="{7FF82906-E831-47D4-BA5D-3CD06DD4D3B2}">
      <dgm:prSet/>
      <dgm:spPr/>
      <dgm:t>
        <a:bodyPr/>
        <a:lstStyle/>
        <a:p>
          <a:endParaRPr lang="en-US"/>
        </a:p>
      </dgm:t>
    </dgm:pt>
    <dgm:pt modelId="{A5D414AF-DCCD-43BA-83F5-E36DDAFC6C4B}" type="sibTrans" cxnId="{7FF82906-E831-47D4-BA5D-3CD06DD4D3B2}">
      <dgm:prSet/>
      <dgm:spPr/>
      <dgm:t>
        <a:bodyPr/>
        <a:lstStyle/>
        <a:p>
          <a:endParaRPr lang="en-US"/>
        </a:p>
      </dgm:t>
    </dgm:pt>
    <dgm:pt modelId="{6CCE1F8A-308B-4A64-BC0D-15E1437A4595}">
      <dgm:prSet custT="1"/>
      <dgm:spPr/>
      <dgm:t>
        <a:bodyPr/>
        <a:lstStyle/>
        <a:p>
          <a:r>
            <a:rPr lang="hr-HR" sz="2400" dirty="0"/>
            <a:t>Hipokrat, najpoznatiji liječnik starog svijeta</a:t>
          </a:r>
          <a:endParaRPr lang="en-US" sz="2400" dirty="0"/>
        </a:p>
      </dgm:t>
    </dgm:pt>
    <dgm:pt modelId="{A8F6D234-8EBA-4196-864A-F2F9E8FCD5FB}" type="parTrans" cxnId="{AC11EE65-C871-4C54-B77C-C0AE077D8767}">
      <dgm:prSet/>
      <dgm:spPr/>
      <dgm:t>
        <a:bodyPr/>
        <a:lstStyle/>
        <a:p>
          <a:endParaRPr lang="en-US"/>
        </a:p>
      </dgm:t>
    </dgm:pt>
    <dgm:pt modelId="{9CB8AFCA-A12C-404C-9CF3-EA4AB12BD46C}" type="sibTrans" cxnId="{AC11EE65-C871-4C54-B77C-C0AE077D8767}">
      <dgm:prSet/>
      <dgm:spPr/>
      <dgm:t>
        <a:bodyPr/>
        <a:lstStyle/>
        <a:p>
          <a:endParaRPr lang="en-US"/>
        </a:p>
      </dgm:t>
    </dgm:pt>
    <dgm:pt modelId="{D8D755BF-100B-4882-833B-5AE0A7461040}" type="pres">
      <dgm:prSet presAssocID="{8D03C978-2375-4B8F-B30B-1EEA0A43A1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A24B09-ED0A-4BCF-8940-D37A4EB83BAC}" type="pres">
      <dgm:prSet presAssocID="{8D03C978-2375-4B8F-B30B-1EEA0A43A1C5}" presName="dummyMaxCanvas" presStyleCnt="0">
        <dgm:presLayoutVars/>
      </dgm:prSet>
      <dgm:spPr/>
    </dgm:pt>
    <dgm:pt modelId="{21C7DBB3-3A9A-403B-A9EC-E89A3499B422}" type="pres">
      <dgm:prSet presAssocID="{8D03C978-2375-4B8F-B30B-1EEA0A43A1C5}" presName="FourNodes_1" presStyleLbl="node1" presStyleIdx="0" presStyleCnt="4" custScaleX="1184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0D2B0F-21C2-4DDC-8992-90B0E6935514}" type="pres">
      <dgm:prSet presAssocID="{8D03C978-2375-4B8F-B30B-1EEA0A43A1C5}" presName="FourNodes_2" presStyleLbl="node1" presStyleIdx="1" presStyleCnt="4" custScaleX="10557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5FC57B-23AB-4E72-A975-90F98A420181}" type="pres">
      <dgm:prSet presAssocID="{8D03C978-2375-4B8F-B30B-1EEA0A43A1C5}" presName="FourNodes_3" presStyleLbl="node1" presStyleIdx="2" presStyleCnt="4" custScaleX="1055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444741-3F68-4420-885C-41403683ED47}" type="pres">
      <dgm:prSet presAssocID="{8D03C978-2375-4B8F-B30B-1EEA0A43A1C5}" presName="FourNodes_4" presStyleLbl="node1" presStyleIdx="3" presStyleCnt="4" custScaleX="10834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476950-400C-485D-B19D-7087886243CF}" type="pres">
      <dgm:prSet presAssocID="{8D03C978-2375-4B8F-B30B-1EEA0A43A1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BBE894-5843-4713-98EC-CF396656F976}" type="pres">
      <dgm:prSet presAssocID="{8D03C978-2375-4B8F-B30B-1EEA0A43A1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EE64E2-E748-4FD4-A50E-4C6557D0312F}" type="pres">
      <dgm:prSet presAssocID="{8D03C978-2375-4B8F-B30B-1EEA0A43A1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C50CE4-1A7E-45BA-B9EF-43F986F035D2}" type="pres">
      <dgm:prSet presAssocID="{8D03C978-2375-4B8F-B30B-1EEA0A43A1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E41EFF-FD5A-4AF7-ADA8-2A024C1B5B67}" type="pres">
      <dgm:prSet presAssocID="{8D03C978-2375-4B8F-B30B-1EEA0A43A1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F4C3C3-D678-4521-8DAB-6CEF2D908503}" type="pres">
      <dgm:prSet presAssocID="{8D03C978-2375-4B8F-B30B-1EEA0A43A1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11E0E0-D79A-4692-B5E8-D35493F6B42D}" type="pres">
      <dgm:prSet presAssocID="{8D03C978-2375-4B8F-B30B-1EEA0A43A1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037C7E8-BA2E-43CF-AE35-1853DE46057A}" type="presOf" srcId="{8D03C978-2375-4B8F-B30B-1EEA0A43A1C5}" destId="{D8D755BF-100B-4882-833B-5AE0A7461040}" srcOrd="0" destOrd="0" presId="urn:microsoft.com/office/officeart/2005/8/layout/vProcess5"/>
    <dgm:cxn modelId="{08F141AE-2299-4DFB-BA8F-8E8BB31FB5C8}" type="presOf" srcId="{6CCE1F8A-308B-4A64-BC0D-15E1437A4595}" destId="{0F11E0E0-D79A-4692-B5E8-D35493F6B42D}" srcOrd="1" destOrd="0" presId="urn:microsoft.com/office/officeart/2005/8/layout/vProcess5"/>
    <dgm:cxn modelId="{01ADA097-3E1C-41E7-91D1-7DF0A91981A0}" type="presOf" srcId="{A6D7D807-824D-4D7A-BC32-FBF56A5C6126}" destId="{4C476950-400C-485D-B19D-7087886243CF}" srcOrd="0" destOrd="0" presId="urn:microsoft.com/office/officeart/2005/8/layout/vProcess5"/>
    <dgm:cxn modelId="{AC11EE65-C871-4C54-B77C-C0AE077D8767}" srcId="{8D03C978-2375-4B8F-B30B-1EEA0A43A1C5}" destId="{6CCE1F8A-308B-4A64-BC0D-15E1437A4595}" srcOrd="3" destOrd="0" parTransId="{A8F6D234-8EBA-4196-864A-F2F9E8FCD5FB}" sibTransId="{9CB8AFCA-A12C-404C-9CF3-EA4AB12BD46C}"/>
    <dgm:cxn modelId="{F9A7E0A3-F85D-4EB2-98DF-1BF3318E7633}" type="presOf" srcId="{F4315BAA-2695-4AF9-917C-8FF7323AF6C2}" destId="{21C7DBB3-3A9A-403B-A9EC-E89A3499B422}" srcOrd="0" destOrd="0" presId="urn:microsoft.com/office/officeart/2005/8/layout/vProcess5"/>
    <dgm:cxn modelId="{79D3B1FA-EC94-4C5F-B84C-00AF24CC2467}" type="presOf" srcId="{617D0EC0-50C6-48A9-9E03-CCC3767C6AE5}" destId="{E70D2B0F-21C2-4DDC-8992-90B0E6935514}" srcOrd="0" destOrd="0" presId="urn:microsoft.com/office/officeart/2005/8/layout/vProcess5"/>
    <dgm:cxn modelId="{B7951181-7D31-4532-B68C-A35ACAF1BAB0}" type="presOf" srcId="{A5D414AF-DCCD-43BA-83F5-E36DDAFC6C4B}" destId="{A4EE64E2-E748-4FD4-A50E-4C6557D0312F}" srcOrd="0" destOrd="0" presId="urn:microsoft.com/office/officeart/2005/8/layout/vProcess5"/>
    <dgm:cxn modelId="{75E0A2BE-4A2D-483B-8AE2-C4BF6C583D88}" srcId="{8D03C978-2375-4B8F-B30B-1EEA0A43A1C5}" destId="{617D0EC0-50C6-48A9-9E03-CCC3767C6AE5}" srcOrd="1" destOrd="0" parTransId="{B3EE1F3A-1089-468C-9FAC-C8763A16D0B6}" sibTransId="{587402E0-B8F1-4A92-9E26-515F178CC4E8}"/>
    <dgm:cxn modelId="{94371AF4-04C0-4019-8763-72FAE39E226D}" type="presOf" srcId="{F4315BAA-2695-4AF9-917C-8FF7323AF6C2}" destId="{D0C50CE4-1A7E-45BA-B9EF-43F986F035D2}" srcOrd="1" destOrd="0" presId="urn:microsoft.com/office/officeart/2005/8/layout/vProcess5"/>
    <dgm:cxn modelId="{536228D4-4D00-4A95-BD8F-45A22AA0B387}" type="presOf" srcId="{5E7822B4-9D43-41C1-B19F-CC0B43437C3D}" destId="{D15FC57B-23AB-4E72-A975-90F98A420181}" srcOrd="0" destOrd="0" presId="urn:microsoft.com/office/officeart/2005/8/layout/vProcess5"/>
    <dgm:cxn modelId="{BC31ADB2-AD81-49A5-BB13-DF21C8136EA2}" type="presOf" srcId="{6CCE1F8A-308B-4A64-BC0D-15E1437A4595}" destId="{3C444741-3F68-4420-885C-41403683ED47}" srcOrd="0" destOrd="0" presId="urn:microsoft.com/office/officeart/2005/8/layout/vProcess5"/>
    <dgm:cxn modelId="{0E8BCD7F-59B7-4713-B6B4-0C3AEA50882D}" type="presOf" srcId="{587402E0-B8F1-4A92-9E26-515F178CC4E8}" destId="{6CBBE894-5843-4713-98EC-CF396656F976}" srcOrd="0" destOrd="0" presId="urn:microsoft.com/office/officeart/2005/8/layout/vProcess5"/>
    <dgm:cxn modelId="{7FF82906-E831-47D4-BA5D-3CD06DD4D3B2}" srcId="{8D03C978-2375-4B8F-B30B-1EEA0A43A1C5}" destId="{5E7822B4-9D43-41C1-B19F-CC0B43437C3D}" srcOrd="2" destOrd="0" parTransId="{5FC16BF1-CEDB-415F-ADC1-4F3B31CFC998}" sibTransId="{A5D414AF-DCCD-43BA-83F5-E36DDAFC6C4B}"/>
    <dgm:cxn modelId="{078ECD95-DB04-4E2B-B08A-27915F8A3675}" type="presOf" srcId="{617D0EC0-50C6-48A9-9E03-CCC3767C6AE5}" destId="{DAE41EFF-FD5A-4AF7-ADA8-2A024C1B5B67}" srcOrd="1" destOrd="0" presId="urn:microsoft.com/office/officeart/2005/8/layout/vProcess5"/>
    <dgm:cxn modelId="{016FC5E5-C9A2-4724-9D06-166E32A85A76}" type="presOf" srcId="{5E7822B4-9D43-41C1-B19F-CC0B43437C3D}" destId="{42F4C3C3-D678-4521-8DAB-6CEF2D908503}" srcOrd="1" destOrd="0" presId="urn:microsoft.com/office/officeart/2005/8/layout/vProcess5"/>
    <dgm:cxn modelId="{BC056D47-5B2B-4103-B9F7-31E475610B3E}" srcId="{8D03C978-2375-4B8F-B30B-1EEA0A43A1C5}" destId="{F4315BAA-2695-4AF9-917C-8FF7323AF6C2}" srcOrd="0" destOrd="0" parTransId="{EFB8FF37-8BAE-4B1A-8BE6-083AE9905BD2}" sibTransId="{A6D7D807-824D-4D7A-BC32-FBF56A5C6126}"/>
    <dgm:cxn modelId="{A6208270-665B-4FDD-992A-0CA59FC0DB45}" type="presParOf" srcId="{D8D755BF-100B-4882-833B-5AE0A7461040}" destId="{80A24B09-ED0A-4BCF-8940-D37A4EB83BAC}" srcOrd="0" destOrd="0" presId="urn:microsoft.com/office/officeart/2005/8/layout/vProcess5"/>
    <dgm:cxn modelId="{2329553B-D123-45EB-966C-E30F8DC20D68}" type="presParOf" srcId="{D8D755BF-100B-4882-833B-5AE0A7461040}" destId="{21C7DBB3-3A9A-403B-A9EC-E89A3499B422}" srcOrd="1" destOrd="0" presId="urn:microsoft.com/office/officeart/2005/8/layout/vProcess5"/>
    <dgm:cxn modelId="{A248CF9E-A71F-47DD-8032-60C6C24E3EB6}" type="presParOf" srcId="{D8D755BF-100B-4882-833B-5AE0A7461040}" destId="{E70D2B0F-21C2-4DDC-8992-90B0E6935514}" srcOrd="2" destOrd="0" presId="urn:microsoft.com/office/officeart/2005/8/layout/vProcess5"/>
    <dgm:cxn modelId="{6E9EB48C-F646-4A4C-B3F0-16C32F4AFA9E}" type="presParOf" srcId="{D8D755BF-100B-4882-833B-5AE0A7461040}" destId="{D15FC57B-23AB-4E72-A975-90F98A420181}" srcOrd="3" destOrd="0" presId="urn:microsoft.com/office/officeart/2005/8/layout/vProcess5"/>
    <dgm:cxn modelId="{D91E4780-EF03-4036-9C97-A3132834E288}" type="presParOf" srcId="{D8D755BF-100B-4882-833B-5AE0A7461040}" destId="{3C444741-3F68-4420-885C-41403683ED47}" srcOrd="4" destOrd="0" presId="urn:microsoft.com/office/officeart/2005/8/layout/vProcess5"/>
    <dgm:cxn modelId="{091156DE-DBDD-4E65-A083-DD5CD4211668}" type="presParOf" srcId="{D8D755BF-100B-4882-833B-5AE0A7461040}" destId="{4C476950-400C-485D-B19D-7087886243CF}" srcOrd="5" destOrd="0" presId="urn:microsoft.com/office/officeart/2005/8/layout/vProcess5"/>
    <dgm:cxn modelId="{77C702DF-0C35-44E7-8BE4-F459F949CF4E}" type="presParOf" srcId="{D8D755BF-100B-4882-833B-5AE0A7461040}" destId="{6CBBE894-5843-4713-98EC-CF396656F976}" srcOrd="6" destOrd="0" presId="urn:microsoft.com/office/officeart/2005/8/layout/vProcess5"/>
    <dgm:cxn modelId="{2CAB7EDE-3ADF-4989-8ECD-2FB8C09F961B}" type="presParOf" srcId="{D8D755BF-100B-4882-833B-5AE0A7461040}" destId="{A4EE64E2-E748-4FD4-A50E-4C6557D0312F}" srcOrd="7" destOrd="0" presId="urn:microsoft.com/office/officeart/2005/8/layout/vProcess5"/>
    <dgm:cxn modelId="{0B6A61A0-C5F3-4AB8-B65D-9DD27C1649E8}" type="presParOf" srcId="{D8D755BF-100B-4882-833B-5AE0A7461040}" destId="{D0C50CE4-1A7E-45BA-B9EF-43F986F035D2}" srcOrd="8" destOrd="0" presId="urn:microsoft.com/office/officeart/2005/8/layout/vProcess5"/>
    <dgm:cxn modelId="{CEC01F04-8B7D-484E-B8DC-582640420BB2}" type="presParOf" srcId="{D8D755BF-100B-4882-833B-5AE0A7461040}" destId="{DAE41EFF-FD5A-4AF7-ADA8-2A024C1B5B67}" srcOrd="9" destOrd="0" presId="urn:microsoft.com/office/officeart/2005/8/layout/vProcess5"/>
    <dgm:cxn modelId="{0131C77A-E707-4F5A-ADE3-305A30E9FD72}" type="presParOf" srcId="{D8D755BF-100B-4882-833B-5AE0A7461040}" destId="{42F4C3C3-D678-4521-8DAB-6CEF2D908503}" srcOrd="10" destOrd="0" presId="urn:microsoft.com/office/officeart/2005/8/layout/vProcess5"/>
    <dgm:cxn modelId="{576D40B1-B3E2-40A4-8E9F-99CD755559A4}" type="presParOf" srcId="{D8D755BF-100B-4882-833B-5AE0A7461040}" destId="{0F11E0E0-D79A-4692-B5E8-D35493F6B42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842B84-FEB2-4D82-B3A1-84A3319D5942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/>
            <a:t>Filozofiju razvili mislioci koji su nastojali istražiti, objasniti i razumjeti svijet koji ih okružuje</a:t>
          </a:r>
          <a:endParaRPr lang="en-US" sz="1800" kern="1200"/>
        </a:p>
      </dsp:txBody>
      <dsp:txXfrm>
        <a:off x="385762" y="571"/>
        <a:ext cx="2330648" cy="1398389"/>
      </dsp:txXfrm>
    </dsp:sp>
    <dsp:sp modelId="{92E98788-D8E6-40A4-A275-91C34E7F1CC2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Bavili su se pitanjima o: </a:t>
          </a:r>
          <a:endParaRPr lang="en-US" sz="1800" kern="1200" dirty="0"/>
        </a:p>
      </dsp:txBody>
      <dsp:txXfrm>
        <a:off x="2949475" y="571"/>
        <a:ext cx="2330648" cy="1398389"/>
      </dsp:txXfrm>
    </dsp:sp>
    <dsp:sp modelId="{D890ECB7-9D17-4BA9-956E-7AFFDFF739B5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postanku svijeta</a:t>
          </a:r>
          <a:endParaRPr lang="en-US" sz="1800" kern="1200" dirty="0"/>
        </a:p>
      </dsp:txBody>
      <dsp:txXfrm>
        <a:off x="5513189" y="571"/>
        <a:ext cx="2330648" cy="1398389"/>
      </dsp:txXfrm>
    </dsp:sp>
    <dsp:sp modelId="{2E10A04A-B1D0-4A7D-B943-F823993CA5C5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smislu života</a:t>
          </a:r>
          <a:endParaRPr lang="en-US" sz="1800" kern="1200" dirty="0"/>
        </a:p>
      </dsp:txBody>
      <dsp:txXfrm>
        <a:off x="385762" y="1632024"/>
        <a:ext cx="2330648" cy="1398389"/>
      </dsp:txXfrm>
    </dsp:sp>
    <dsp:sp modelId="{51C80BB2-3B37-4CE7-A5EA-FEDD995113F8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suodnosu čovjeka i prirode</a:t>
          </a:r>
          <a:endParaRPr lang="en-US" sz="1800" kern="1200" dirty="0"/>
        </a:p>
      </dsp:txBody>
      <dsp:txXfrm>
        <a:off x="2949475" y="1632024"/>
        <a:ext cx="2330648" cy="1398389"/>
      </dsp:txXfrm>
    </dsp:sp>
    <dsp:sp modelId="{06165960-5611-4EB0-8B8F-C051422F6E76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Najpoznatiji filozofi: Sokrat, Platon i Aristotel</a:t>
          </a:r>
          <a:endParaRPr lang="en-US" sz="1800" kern="1200" dirty="0"/>
        </a:p>
      </dsp:txBody>
      <dsp:txXfrm>
        <a:off x="5513189" y="1632024"/>
        <a:ext cx="2330648" cy="1398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7AC975-44CD-4576-B4CA-41A1C79D5DE0}">
      <dsp:nvSpPr>
        <dsp:cNvPr id="0" name=""/>
        <dsp:cNvSpPr/>
      </dsp:nvSpPr>
      <dsp:spPr>
        <a:xfrm>
          <a:off x="0" y="443232"/>
          <a:ext cx="8229600" cy="25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83184" rIns="6387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/>
            <a:t>Matematike, posebno geometrije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/>
            <a:t>Geografije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/>
            <a:t>Povijesti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/>
            <a:t>Medicine </a:t>
          </a:r>
          <a:endParaRPr lang="en-US" sz="2800" kern="1200" dirty="0"/>
        </a:p>
      </dsp:txBody>
      <dsp:txXfrm>
        <a:off x="0" y="443232"/>
        <a:ext cx="8229600" cy="2557800"/>
      </dsp:txXfrm>
    </dsp:sp>
    <dsp:sp modelId="{512C9894-B870-4A26-A262-45F39C26B761}">
      <dsp:nvSpPr>
        <dsp:cNvPr id="0" name=""/>
        <dsp:cNvSpPr/>
      </dsp:nvSpPr>
      <dsp:spPr>
        <a:xfrm>
          <a:off x="411480" y="29952"/>
          <a:ext cx="576072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Razvoj drugih znanosti:</a:t>
          </a:r>
          <a:endParaRPr lang="en-US" sz="2800" kern="1200" dirty="0"/>
        </a:p>
      </dsp:txBody>
      <dsp:txXfrm>
        <a:off x="411480" y="29952"/>
        <a:ext cx="5760720" cy="8265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E7BBD-29A6-48D9-82A1-ABE46077CF1C}">
      <dsp:nvSpPr>
        <dsp:cNvPr id="0" name=""/>
        <dsp:cNvSpPr/>
      </dsp:nvSpPr>
      <dsp:spPr>
        <a:xfrm>
          <a:off x="518770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Najpoznatiji matematičari: Euklid, Arhimed i Pitagora</a:t>
          </a:r>
          <a:endParaRPr lang="en-US" sz="1400" kern="1200" dirty="0"/>
        </a:p>
      </dsp:txBody>
      <dsp:txXfrm>
        <a:off x="518770" y="1374"/>
        <a:ext cx="1892647" cy="1135588"/>
      </dsp:txXfrm>
    </dsp:sp>
    <dsp:sp modelId="{38E871A4-4187-4742-8AF6-5B0D275F1D37}">
      <dsp:nvSpPr>
        <dsp:cNvPr id="0" name=""/>
        <dsp:cNvSpPr/>
      </dsp:nvSpPr>
      <dsp:spPr>
        <a:xfrm>
          <a:off x="2577970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577970" y="334480"/>
        <a:ext cx="401241" cy="469376"/>
      </dsp:txXfrm>
    </dsp:sp>
    <dsp:sp modelId="{694B2B0C-6409-40C6-966A-0B598BDB2E8E}">
      <dsp:nvSpPr>
        <dsp:cNvPr id="0" name=""/>
        <dsp:cNvSpPr/>
      </dsp:nvSpPr>
      <dsp:spPr>
        <a:xfrm>
          <a:off x="3168476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Prednjačili su u svojim izračunima i istraživanjima</a:t>
          </a:r>
          <a:endParaRPr lang="en-US" sz="1400" kern="1200"/>
        </a:p>
      </dsp:txBody>
      <dsp:txXfrm>
        <a:off x="3168476" y="1374"/>
        <a:ext cx="1892647" cy="1135588"/>
      </dsp:txXfrm>
    </dsp:sp>
    <dsp:sp modelId="{10B070A2-2518-47FA-89D8-3B997232771A}">
      <dsp:nvSpPr>
        <dsp:cNvPr id="0" name=""/>
        <dsp:cNvSpPr/>
      </dsp:nvSpPr>
      <dsp:spPr>
        <a:xfrm>
          <a:off x="5227676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227676" y="334480"/>
        <a:ext cx="401241" cy="469376"/>
      </dsp:txXfrm>
    </dsp:sp>
    <dsp:sp modelId="{43261E40-6D2C-42A5-9400-FE431FDEF61C}">
      <dsp:nvSpPr>
        <dsp:cNvPr id="0" name=""/>
        <dsp:cNvSpPr/>
      </dsp:nvSpPr>
      <dsp:spPr>
        <a:xfrm>
          <a:off x="5818182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Pitagora iznio tvrdnju da je Zemlja okrugla</a:t>
          </a:r>
          <a:endParaRPr lang="en-US" sz="1400" kern="1200" dirty="0"/>
        </a:p>
      </dsp:txBody>
      <dsp:txXfrm>
        <a:off x="5818182" y="1374"/>
        <a:ext cx="1892647" cy="1135588"/>
      </dsp:txXfrm>
    </dsp:sp>
    <dsp:sp modelId="{235BDFA4-8384-4D4A-ABE8-8A01EFA5F93F}">
      <dsp:nvSpPr>
        <dsp:cNvPr id="0" name=""/>
        <dsp:cNvSpPr/>
      </dsp:nvSpPr>
      <dsp:spPr>
        <a:xfrm rot="5400000">
          <a:off x="6563885" y="1269448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5400000">
        <a:off x="6563885" y="1269448"/>
        <a:ext cx="401241" cy="469376"/>
      </dsp:txXfrm>
    </dsp:sp>
    <dsp:sp modelId="{FA304458-5C72-45D9-8716-E166E74023F4}">
      <dsp:nvSpPr>
        <dsp:cNvPr id="0" name=""/>
        <dsp:cNvSpPr/>
      </dsp:nvSpPr>
      <dsp:spPr>
        <a:xfrm>
          <a:off x="5818182" y="1894021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Pitagorin </a:t>
          </a:r>
          <a:r>
            <a:rPr lang="hr-HR" sz="1400" kern="1200" dirty="0"/>
            <a:t>poučak je jedan od najpoznatijih geometrijskih </a:t>
          </a:r>
          <a:r>
            <a:rPr lang="hr-HR" sz="1400" kern="1200" dirty="0" smtClean="0"/>
            <a:t>poučaka</a:t>
          </a:r>
          <a:endParaRPr lang="en-US" sz="1400" kern="1200" dirty="0"/>
        </a:p>
      </dsp:txBody>
      <dsp:txXfrm>
        <a:off x="5818182" y="1894021"/>
        <a:ext cx="1892647" cy="1135588"/>
      </dsp:txXfrm>
    </dsp:sp>
    <dsp:sp modelId="{A95FC0EF-7358-4829-B80E-6B464F787AEC}">
      <dsp:nvSpPr>
        <dsp:cNvPr id="0" name=""/>
        <dsp:cNvSpPr/>
      </dsp:nvSpPr>
      <dsp:spPr>
        <a:xfrm rot="10800000">
          <a:off x="5250388" y="2227127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0800000">
        <a:off x="5250388" y="2227127"/>
        <a:ext cx="401241" cy="469376"/>
      </dsp:txXfrm>
    </dsp:sp>
    <dsp:sp modelId="{4D1FC858-E239-4A12-BEC7-E19179A5AFBA}">
      <dsp:nvSpPr>
        <dsp:cNvPr id="0" name=""/>
        <dsp:cNvSpPr/>
      </dsp:nvSpPr>
      <dsp:spPr>
        <a:xfrm>
          <a:off x="3168476" y="1894021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Arhimed otkrio jedan od najvažnijih zakona mehanike – silu uzgona</a:t>
          </a:r>
          <a:endParaRPr lang="en-US" sz="1400" kern="1200" dirty="0"/>
        </a:p>
      </dsp:txBody>
      <dsp:txXfrm>
        <a:off x="3168476" y="1894021"/>
        <a:ext cx="1892647" cy="1135588"/>
      </dsp:txXfrm>
    </dsp:sp>
    <dsp:sp modelId="{E01803A7-C8D6-442F-8546-67128ACDEADD}">
      <dsp:nvSpPr>
        <dsp:cNvPr id="0" name=""/>
        <dsp:cNvSpPr/>
      </dsp:nvSpPr>
      <dsp:spPr>
        <a:xfrm rot="10800000">
          <a:off x="2600682" y="2227127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/>
        </a:p>
      </dsp:txBody>
      <dsp:txXfrm rot="10800000">
        <a:off x="2600682" y="2227127"/>
        <a:ext cx="401241" cy="469376"/>
      </dsp:txXfrm>
    </dsp:sp>
    <dsp:sp modelId="{9C51D9EF-DB46-47EC-8A4E-70EFF9F9A661}">
      <dsp:nvSpPr>
        <dsp:cNvPr id="0" name=""/>
        <dsp:cNvSpPr/>
      </dsp:nvSpPr>
      <dsp:spPr>
        <a:xfrm>
          <a:off x="518770" y="1894021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Euklid se bavio geometrijom i optikom</a:t>
          </a:r>
          <a:endParaRPr lang="en-US" sz="1400" kern="1200" dirty="0"/>
        </a:p>
      </dsp:txBody>
      <dsp:txXfrm>
        <a:off x="518770" y="1894021"/>
        <a:ext cx="1892647" cy="11355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7DBB3-3A9A-403B-A9EC-E89A3499B422}">
      <dsp:nvSpPr>
        <dsp:cNvPr id="0" name=""/>
        <dsp:cNvSpPr/>
      </dsp:nvSpPr>
      <dsp:spPr>
        <a:xfrm>
          <a:off x="-137269" y="0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filozofije</a:t>
          </a:r>
          <a:endParaRPr lang="en-US" sz="2400" kern="1200" dirty="0"/>
        </a:p>
      </dsp:txBody>
      <dsp:txXfrm>
        <a:off x="-137269" y="0"/>
        <a:ext cx="5846847" cy="666816"/>
      </dsp:txXfrm>
    </dsp:sp>
    <dsp:sp modelId="{E70D2B0F-21C2-4DDC-8992-90B0E6935514}">
      <dsp:nvSpPr>
        <dsp:cNvPr id="0" name=""/>
        <dsp:cNvSpPr/>
      </dsp:nvSpPr>
      <dsp:spPr>
        <a:xfrm>
          <a:off x="230593" y="788056"/>
          <a:ext cx="695072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Najpoznatiji filozofi: Sokrat, Platon i Aristotel</a:t>
          </a:r>
          <a:endParaRPr lang="en-US" sz="2400" kern="1200" dirty="0"/>
        </a:p>
      </dsp:txBody>
      <dsp:txXfrm>
        <a:off x="230593" y="788056"/>
        <a:ext cx="5911002" cy="666816"/>
      </dsp:txXfrm>
    </dsp:sp>
    <dsp:sp modelId="{D15FC57B-23AB-4E72-A975-90F98A420181}">
      <dsp:nvSpPr>
        <dsp:cNvPr id="0" name=""/>
        <dsp:cNvSpPr/>
      </dsp:nvSpPr>
      <dsp:spPr>
        <a:xfrm>
          <a:off x="775722" y="1576112"/>
          <a:ext cx="6946769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Osnivanje filozofskih škola: Akademija i Licej</a:t>
          </a:r>
          <a:endParaRPr lang="en-US" sz="2400" kern="1200" dirty="0"/>
        </a:p>
      </dsp:txBody>
      <dsp:txXfrm>
        <a:off x="775722" y="1576112"/>
        <a:ext cx="5916326" cy="666816"/>
      </dsp:txXfrm>
    </dsp:sp>
    <dsp:sp modelId="{3C444741-3F68-4420-885C-41403683ED47}">
      <dsp:nvSpPr>
        <dsp:cNvPr id="0" name=""/>
        <dsp:cNvSpPr/>
      </dsp:nvSpPr>
      <dsp:spPr>
        <a:xfrm>
          <a:off x="1234110" y="2364168"/>
          <a:ext cx="7132758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drugih znanosti: matematike, posebno geometrije, geografije, povijesti, medicine </a:t>
          </a:r>
          <a:endParaRPr lang="en-US" sz="2400" kern="1200" dirty="0"/>
        </a:p>
      </dsp:txBody>
      <dsp:txXfrm>
        <a:off x="1234110" y="2364168"/>
        <a:ext cx="6065811" cy="666816"/>
      </dsp:txXfrm>
    </dsp:sp>
    <dsp:sp modelId="{4C476950-400C-485D-B19D-7087886243CF}">
      <dsp:nvSpPr>
        <dsp:cNvPr id="0" name=""/>
        <dsp:cNvSpPr/>
      </dsp:nvSpPr>
      <dsp:spPr>
        <a:xfrm>
          <a:off x="601297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012979" y="510720"/>
        <a:ext cx="433430" cy="433430"/>
      </dsp:txXfrm>
    </dsp:sp>
    <dsp:sp modelId="{6CBBE894-5843-4713-98EC-CF396656F976}">
      <dsp:nvSpPr>
        <dsp:cNvPr id="0" name=""/>
        <dsp:cNvSpPr/>
      </dsp:nvSpPr>
      <dsp:spPr>
        <a:xfrm>
          <a:off x="656436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564362" y="1298777"/>
        <a:ext cx="433430" cy="433430"/>
      </dsp:txXfrm>
    </dsp:sp>
    <dsp:sp modelId="{A4EE64E2-E748-4FD4-A50E-4C6557D0312F}">
      <dsp:nvSpPr>
        <dsp:cNvPr id="0" name=""/>
        <dsp:cNvSpPr/>
      </dsp:nvSpPr>
      <dsp:spPr>
        <a:xfrm>
          <a:off x="7107516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107516" y="2086833"/>
        <a:ext cx="433430" cy="43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C7DBB3-3A9A-403B-A9EC-E89A3499B422}">
      <dsp:nvSpPr>
        <dsp:cNvPr id="0" name=""/>
        <dsp:cNvSpPr/>
      </dsp:nvSpPr>
      <dsp:spPr>
        <a:xfrm>
          <a:off x="-441254" y="0"/>
          <a:ext cx="7799619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Najpoznatiji matematičari: Euklid, Arhimed i Pitagora</a:t>
          </a:r>
          <a:endParaRPr lang="en-US" sz="2400" kern="1200" dirty="0"/>
        </a:p>
      </dsp:txBody>
      <dsp:txXfrm>
        <a:off x="-441254" y="0"/>
        <a:ext cx="6926701" cy="666816"/>
      </dsp:txXfrm>
    </dsp:sp>
    <dsp:sp modelId="{E70D2B0F-21C2-4DDC-8992-90B0E6935514}">
      <dsp:nvSpPr>
        <dsp:cNvPr id="0" name=""/>
        <dsp:cNvSpPr/>
      </dsp:nvSpPr>
      <dsp:spPr>
        <a:xfrm>
          <a:off x="534578" y="788056"/>
          <a:ext cx="695072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Eratosten</a:t>
          </a:r>
          <a:r>
            <a:rPr lang="hr-HR" sz="2400" kern="1200" dirty="0"/>
            <a:t>, najpoznatiji grčki geograf</a:t>
          </a:r>
          <a:endParaRPr lang="en-US" sz="2400" kern="1200" dirty="0"/>
        </a:p>
      </dsp:txBody>
      <dsp:txXfrm>
        <a:off x="534578" y="788056"/>
        <a:ext cx="5911002" cy="666816"/>
      </dsp:txXfrm>
    </dsp:sp>
    <dsp:sp modelId="{D15FC57B-23AB-4E72-A975-90F98A420181}">
      <dsp:nvSpPr>
        <dsp:cNvPr id="0" name=""/>
        <dsp:cNvSpPr/>
      </dsp:nvSpPr>
      <dsp:spPr>
        <a:xfrm>
          <a:off x="1079707" y="1576112"/>
          <a:ext cx="6946769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Najpoznatiji povjesničari: Herodot i </a:t>
          </a:r>
          <a:r>
            <a:rPr lang="hr-HR" sz="2400" kern="1200" dirty="0" err="1"/>
            <a:t>Tukidid</a:t>
          </a:r>
          <a:endParaRPr lang="en-US" sz="2400" kern="1200" dirty="0"/>
        </a:p>
      </dsp:txBody>
      <dsp:txXfrm>
        <a:off x="1079707" y="1576112"/>
        <a:ext cx="5916326" cy="666816"/>
      </dsp:txXfrm>
    </dsp:sp>
    <dsp:sp modelId="{3C444741-3F68-4420-885C-41403683ED47}">
      <dsp:nvSpPr>
        <dsp:cNvPr id="0" name=""/>
        <dsp:cNvSpPr/>
      </dsp:nvSpPr>
      <dsp:spPr>
        <a:xfrm>
          <a:off x="1538095" y="2364168"/>
          <a:ext cx="7132758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Hipokrat, najpoznatiji liječnik starog svijeta</a:t>
          </a:r>
          <a:endParaRPr lang="en-US" sz="2400" kern="1200" dirty="0"/>
        </a:p>
      </dsp:txBody>
      <dsp:txXfrm>
        <a:off x="1538095" y="2364168"/>
        <a:ext cx="6065811" cy="666816"/>
      </dsp:txXfrm>
    </dsp:sp>
    <dsp:sp modelId="{4C476950-400C-485D-B19D-7087886243CF}">
      <dsp:nvSpPr>
        <dsp:cNvPr id="0" name=""/>
        <dsp:cNvSpPr/>
      </dsp:nvSpPr>
      <dsp:spPr>
        <a:xfrm>
          <a:off x="6316964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316964" y="510720"/>
        <a:ext cx="433430" cy="433430"/>
      </dsp:txXfrm>
    </dsp:sp>
    <dsp:sp modelId="{6CBBE894-5843-4713-98EC-CF396656F976}">
      <dsp:nvSpPr>
        <dsp:cNvPr id="0" name=""/>
        <dsp:cNvSpPr/>
      </dsp:nvSpPr>
      <dsp:spPr>
        <a:xfrm>
          <a:off x="6868347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868347" y="1298777"/>
        <a:ext cx="433430" cy="433430"/>
      </dsp:txXfrm>
    </dsp:sp>
    <dsp:sp modelId="{A4EE64E2-E748-4FD4-A50E-4C6557D0312F}">
      <dsp:nvSpPr>
        <dsp:cNvPr id="0" name=""/>
        <dsp:cNvSpPr/>
      </dsp:nvSpPr>
      <dsp:spPr>
        <a:xfrm>
          <a:off x="7411501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411501" y="2086833"/>
        <a:ext cx="433430" cy="43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503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598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Nakon smrti svog učenika Aleksandra Velikoga prognan na otok </a:t>
            </a:r>
            <a:r>
              <a:rPr lang="hr-HR" dirty="0" err="1"/>
              <a:t>Eubeju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5817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Najpoznatiji grčki matematičari: Pitagora, Euklid i Arhimed.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4632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err="1"/>
              <a:t>Znanost</a:t>
            </a:r>
            <a:r>
              <a:rPr lang="en-US" sz="3800" dirty="0"/>
              <a:t> </a:t>
            </a:r>
            <a:r>
              <a:rPr lang="en-US" sz="3800" dirty="0" err="1"/>
              <a:t>grčko-helenističkog</a:t>
            </a:r>
            <a:r>
              <a:rPr lang="en-US" sz="3800" dirty="0"/>
              <a:t> </a:t>
            </a:r>
            <a:r>
              <a:rPr lang="en-US" sz="3800" dirty="0" err="1"/>
              <a:t>razdoblja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</a:t>
            </a:r>
            <a:r>
              <a:rPr lang="en-US" dirty="0" err="1"/>
              <a:t>Grčko</a:t>
            </a:r>
            <a:r>
              <a:rPr lang="en-US" dirty="0"/>
              <a:t> pismo, </a:t>
            </a:r>
            <a:r>
              <a:rPr lang="en-US" dirty="0" err="1"/>
              <a:t>umjetnost</a:t>
            </a:r>
            <a:r>
              <a:rPr lang="en-US" dirty="0"/>
              <a:t>, </a:t>
            </a:r>
            <a:r>
              <a:rPr lang="en-US" dirty="0" err="1"/>
              <a:t>religija</a:t>
            </a:r>
            <a:r>
              <a:rPr lang="en-US" dirty="0"/>
              <a:t>, </a:t>
            </a:r>
            <a:r>
              <a:rPr lang="en-US" dirty="0" err="1"/>
              <a:t>filozofija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znanost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4D8BFD-0292-4F76-8E59-21100F9E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5462" y="1009023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hr-HR" sz="4400" dirty="0">
                <a:solidFill>
                  <a:schemeClr val="tx1"/>
                </a:solidFill>
              </a:rPr>
              <a:t>Herodot</a:t>
            </a:r>
          </a:p>
        </p:txBody>
      </p:sp>
      <p:pic>
        <p:nvPicPr>
          <p:cNvPr id="5" name="Rezervirano mjesto sadržaja 4" descr="Slika na kojoj se prikazuje tekst, zgrada, muškarac, staro&#10;&#10;Opis je automatski generiran">
            <a:extLst>
              <a:ext uri="{FF2B5EF4-FFF2-40B4-BE49-F238E27FC236}">
                <a16:creationId xmlns:a16="http://schemas.microsoft.com/office/drawing/2014/main" xmlns="" id="{8CF54316-BE32-4570-A27A-6E6DA9AED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72" r="2" b="46918"/>
          <a:stretch/>
        </p:blipFill>
        <p:spPr>
          <a:xfrm>
            <a:off x="0" y="1188806"/>
            <a:ext cx="4754517" cy="3487424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05EA4F97-8F31-4EB1-AD34-CB7FFC343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2640" y="1669830"/>
            <a:ext cx="4041775" cy="2963466"/>
          </a:xfrm>
        </p:spPr>
        <p:txBody>
          <a:bodyPr/>
          <a:lstStyle/>
          <a:p>
            <a:r>
              <a:rPr lang="hr-HR" dirty="0" smtClean="0"/>
              <a:t>“Otac povijesti”</a:t>
            </a:r>
            <a:endParaRPr lang="hr-HR" dirty="0"/>
          </a:p>
          <a:p>
            <a:r>
              <a:rPr lang="hr-HR" dirty="0"/>
              <a:t>Objektivno i istinito opisivao događaje iz prošlosti</a:t>
            </a:r>
          </a:p>
          <a:p>
            <a:r>
              <a:rPr lang="hr-HR" dirty="0"/>
              <a:t>Opisao grčko-perzijske ratove u svom dijelu Povijest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56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4D8BFD-0292-4F76-8E59-21100F9E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5524" y="1039370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hr-HR" sz="4400" dirty="0" err="1">
                <a:solidFill>
                  <a:schemeClr val="tx1"/>
                </a:solidFill>
              </a:rPr>
              <a:t>Tukidid</a:t>
            </a:r>
            <a:endParaRPr lang="hr-HR" sz="4400" dirty="0">
              <a:solidFill>
                <a:schemeClr val="tx1"/>
              </a:solidFill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05EA4F97-8F31-4EB1-AD34-CB7FFC343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51112" y="1609702"/>
            <a:ext cx="4041775" cy="2963466"/>
          </a:xfrm>
        </p:spPr>
        <p:txBody>
          <a:bodyPr/>
          <a:lstStyle/>
          <a:p>
            <a:r>
              <a:rPr lang="hr-HR" dirty="0"/>
              <a:t>Grčki povjesničar</a:t>
            </a:r>
          </a:p>
          <a:p>
            <a:r>
              <a:rPr lang="hr-HR" dirty="0"/>
              <a:t>Opisao sukobe grčkih polisa u Peloponeskom ratu</a:t>
            </a:r>
          </a:p>
        </p:txBody>
      </p:sp>
      <p:pic>
        <p:nvPicPr>
          <p:cNvPr id="4" name="Slika 3" descr="Slika na kojoj se prikazuje skulptura, zgrada, gledanje, muškarac&#10;&#10;Opis je automatski generiran">
            <a:extLst>
              <a:ext uri="{FF2B5EF4-FFF2-40B4-BE49-F238E27FC236}">
                <a16:creationId xmlns:a16="http://schemas.microsoft.com/office/drawing/2014/main" xmlns="" id="{389DC1CA-6E1D-4FD3-B5B9-2426212D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7910"/>
            <a:ext cx="2517193" cy="4375590"/>
          </a:xfrm>
          <a:prstGeom prst="rect">
            <a:avLst/>
          </a:prstGeom>
        </p:spPr>
      </p:pic>
      <p:pic>
        <p:nvPicPr>
          <p:cNvPr id="9" name="Slika 8" descr="Slika na kojoj se prikazuje sjedenje, smeđe, staro, par&#10;&#10;Opis je automatski generiran">
            <a:extLst>
              <a:ext uri="{FF2B5EF4-FFF2-40B4-BE49-F238E27FC236}">
                <a16:creationId xmlns:a16="http://schemas.microsoft.com/office/drawing/2014/main" xmlns="" id="{3E38CAD3-FC2C-4C76-8B85-B75E6E23B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2278" y="1354834"/>
            <a:ext cx="2638461" cy="37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83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065060-02D1-4893-ACB9-A239601B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Hipokrat</a:t>
            </a:r>
          </a:p>
        </p:txBody>
      </p:sp>
      <p:pic>
        <p:nvPicPr>
          <p:cNvPr id="5" name="Rezervirano mjesto sadržaja 4" descr="Slika na kojoj se prikazuje osoba, na zatvorenom, žena, crno&#10;&#10;Opis je automatski generiran">
            <a:extLst>
              <a:ext uri="{FF2B5EF4-FFF2-40B4-BE49-F238E27FC236}">
                <a16:creationId xmlns:a16="http://schemas.microsoft.com/office/drawing/2014/main" xmlns="" id="{CCA46250-E903-4E63-A91A-3A395029F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839944"/>
            <a:ext cx="2788390" cy="3892855"/>
          </a:xfr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A26F31DA-9807-4D77-96AB-47E04C4966EC}"/>
              </a:ext>
            </a:extLst>
          </p:cNvPr>
          <p:cNvSpPr txBox="1">
            <a:spLocks/>
          </p:cNvSpPr>
          <p:nvPr/>
        </p:nvSpPr>
        <p:spPr>
          <a:xfrm>
            <a:off x="4090976" y="1484784"/>
            <a:ext cx="4041775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Razvoj medicine</a:t>
            </a:r>
          </a:p>
          <a:p>
            <a:r>
              <a:rPr lang="hr-HR" dirty="0"/>
              <a:t>Najpoznatiji liječnik starog vijeka</a:t>
            </a:r>
          </a:p>
          <a:p>
            <a:r>
              <a:rPr lang="hr-HR" dirty="0"/>
              <a:t>Hipokratova zakletva</a:t>
            </a:r>
          </a:p>
        </p:txBody>
      </p:sp>
    </p:spTree>
    <p:extLst>
      <p:ext uri="{BB962C8B-B14F-4D97-AF65-F5344CB8AC3E}">
        <p14:creationId xmlns:p14="http://schemas.microsoft.com/office/powerpoint/2010/main" xmlns="" val="123711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27D853-1332-48E7-A8AB-2667CF23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401BF8E-8A73-40AB-B1BE-46AE015E0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1330983"/>
              </p:ext>
            </p:extLst>
          </p:nvPr>
        </p:nvGraphicFramePr>
        <p:xfrm>
          <a:off x="457200" y="1484784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4959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27D853-1332-48E7-A8AB-2667CF23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401BF8E-8A73-40AB-B1BE-46AE015E0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7124397"/>
              </p:ext>
            </p:extLst>
          </p:nvPr>
        </p:nvGraphicFramePr>
        <p:xfrm>
          <a:off x="457200" y="1484784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049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Grčka filozofija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6778C54B-4D2E-4ED6-BA9D-E72D2B677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724126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8344D0-6701-441F-9269-6A2EE753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104" y="1008422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Sokrat</a:t>
            </a:r>
          </a:p>
        </p:txBody>
      </p:sp>
      <p:pic>
        <p:nvPicPr>
          <p:cNvPr id="5" name="Rezervirano mjesto sadržaja 4" descr="Slika na kojoj se prikazuje osoba, zgrada, gledanje, staro&#10;&#10;Opis je automatski generiran">
            <a:extLst>
              <a:ext uri="{FF2B5EF4-FFF2-40B4-BE49-F238E27FC236}">
                <a16:creationId xmlns:a16="http://schemas.microsoft.com/office/drawing/2014/main" xmlns="" id="{BDD99FA2-9B1A-473B-8194-023205480E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11" r="-2" b="34959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4309E20A-6A0C-462C-8821-EC5C015FE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Vrlo mudar čovjek</a:t>
            </a:r>
          </a:p>
          <a:p>
            <a:r>
              <a:rPr lang="hr-HR" dirty="0"/>
              <a:t>Zbog svojih razmišljanja i podučavanja stekao brojne neprijatelje</a:t>
            </a:r>
          </a:p>
          <a:p>
            <a:r>
              <a:rPr lang="hr-HR" dirty="0"/>
              <a:t>Osuđen na smrt zbog optužbi da kvari atensku mladež i ne vjeruje u bogove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94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8344D0-6701-441F-9269-6A2EE753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104" y="1008422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hr-HR" sz="4400" dirty="0">
              <a:solidFill>
                <a:schemeClr val="tx1"/>
              </a:solidFill>
            </a:endParaRPr>
          </a:p>
          <a:p>
            <a:endParaRPr lang="hr-HR" sz="4400" dirty="0"/>
          </a:p>
          <a:p>
            <a:r>
              <a:rPr lang="hr-HR" sz="4400" dirty="0">
                <a:solidFill>
                  <a:schemeClr val="tx1"/>
                </a:solidFill>
              </a:rPr>
              <a:t>Platon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4309E20A-6A0C-462C-8821-EC5C015FE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/>
          <a:p>
            <a:r>
              <a:rPr lang="hr-HR" dirty="0"/>
              <a:t>Sokratov najpoznatiji učenik</a:t>
            </a:r>
          </a:p>
          <a:p>
            <a:r>
              <a:rPr lang="hr-HR" dirty="0"/>
              <a:t>Zapisao sva svoja filozofska razmišljanja</a:t>
            </a:r>
          </a:p>
          <a:p>
            <a:r>
              <a:rPr lang="hr-HR" dirty="0"/>
              <a:t>Utemeljio filozofsku školu – Akademiju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 descr="Slika na kojoj se prikazuje na otvorenom, zgrada, gledanje, stajanje&#10;&#10;Opis je automatski generiran">
            <a:extLst>
              <a:ext uri="{FF2B5EF4-FFF2-40B4-BE49-F238E27FC236}">
                <a16:creationId xmlns:a16="http://schemas.microsoft.com/office/drawing/2014/main" xmlns="" id="{11AF8155-9D0E-4B9A-AA06-1BB548812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5205"/>
            <a:ext cx="2948544" cy="44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06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8344D0-6701-441F-9269-6A2EE753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104" y="1008422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hr-HR" sz="4400" dirty="0">
              <a:solidFill>
                <a:schemeClr val="tx1"/>
              </a:solidFill>
            </a:endParaRPr>
          </a:p>
          <a:p>
            <a:endParaRPr lang="hr-HR" sz="4400" dirty="0"/>
          </a:p>
          <a:p>
            <a:r>
              <a:rPr lang="hr-HR" sz="4400" dirty="0">
                <a:solidFill>
                  <a:schemeClr val="tx1"/>
                </a:solidFill>
              </a:rPr>
              <a:t>Aristotel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4309E20A-6A0C-462C-8821-EC5C015FE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/>
          <a:p>
            <a:r>
              <a:rPr lang="hr-HR" dirty="0"/>
              <a:t>Dobro obrazovan čovjek</a:t>
            </a:r>
          </a:p>
          <a:p>
            <a:r>
              <a:rPr lang="hr-HR" dirty="0"/>
              <a:t>Proučavao i druge znanosti</a:t>
            </a:r>
          </a:p>
          <a:p>
            <a:r>
              <a:rPr lang="hr-HR" dirty="0"/>
              <a:t>Učitelj Aleksandra Velikog</a:t>
            </a:r>
          </a:p>
          <a:p>
            <a:r>
              <a:rPr lang="hr-HR" dirty="0"/>
              <a:t>Osnovao vlastitu filozofsku školu – Licej</a:t>
            </a:r>
          </a:p>
          <a:p>
            <a:r>
              <a:rPr lang="hr-HR" dirty="0"/>
              <a:t>Osnovao veliku knjižnicu</a:t>
            </a:r>
            <a:endParaRPr lang="en-US" dirty="0"/>
          </a:p>
        </p:txBody>
      </p:sp>
      <p:pic>
        <p:nvPicPr>
          <p:cNvPr id="5" name="Slika 4" descr="Slika na kojoj se prikazuje zgrada, sjedenje, gledanje, muškarac&#10;&#10;Opis je automatski generiran">
            <a:extLst>
              <a:ext uri="{FF2B5EF4-FFF2-40B4-BE49-F238E27FC236}">
                <a16:creationId xmlns:a16="http://schemas.microsoft.com/office/drawing/2014/main" xmlns="" id="{4CFB239D-3DD3-45CE-AFFA-81841A8E0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609"/>
            <a:ext cx="3549824" cy="44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75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5703FC8-0F42-482D-82AC-809614C5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Grčka znanost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E6EC102-B3E9-4BFF-867C-FDD38DD3C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186201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5836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3559825-D567-4975-8993-7F92D179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Grčka znanost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42414C2-2387-4E31-B6E5-CBF4F8BAE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843536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153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B5613B-5422-4108-A42C-A5905EBB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0" y="76791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Matematičari</a:t>
            </a:r>
          </a:p>
        </p:txBody>
      </p:sp>
      <p:pic>
        <p:nvPicPr>
          <p:cNvPr id="5" name="Rezervirano mjesto sadržaja 4" descr="Slika na kojoj se prikazuje zgrada, skulptura, sjedenje, bijelo&#10;&#10;Opis je automatski generiran">
            <a:extLst>
              <a:ext uri="{FF2B5EF4-FFF2-40B4-BE49-F238E27FC236}">
                <a16:creationId xmlns:a16="http://schemas.microsoft.com/office/drawing/2014/main" xmlns="" id="{CD536F77-09C1-4500-B381-808B37134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312" y="1489446"/>
            <a:ext cx="2135985" cy="3309108"/>
          </a:xfrm>
        </p:spPr>
      </p:pic>
      <p:pic>
        <p:nvPicPr>
          <p:cNvPr id="7" name="Slika 6" descr="Slika na kojoj se prikazuje zgrada, nošenje, sjedenje, gledanje&#10;&#10;Opis je automatski generiran">
            <a:extLst>
              <a:ext uri="{FF2B5EF4-FFF2-40B4-BE49-F238E27FC236}">
                <a16:creationId xmlns:a16="http://schemas.microsoft.com/office/drawing/2014/main" xmlns="" id="{9036C2A2-EAEB-4F75-9B5F-8D0B6F5F3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2220"/>
            <a:ext cx="2467520" cy="3701280"/>
          </a:xfrm>
          <a:prstGeom prst="rect">
            <a:avLst/>
          </a:prstGeom>
        </p:spPr>
      </p:pic>
      <p:pic>
        <p:nvPicPr>
          <p:cNvPr id="9" name="Picture 2" descr="D:\Korisnici\Korisnik\Desktop\Arhimed.jpeg">
            <a:extLst>
              <a:ext uri="{FF2B5EF4-FFF2-40B4-BE49-F238E27FC236}">
                <a16:creationId xmlns:a16="http://schemas.microsoft.com/office/drawing/2014/main" xmlns="" id="{F87BC1AE-D5BE-43EA-A40F-7AFDEECB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219" y="1475978"/>
            <a:ext cx="2992781" cy="350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20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69E689-7AF9-463C-B968-3AD676F6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1581" y="948294"/>
            <a:ext cx="404018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hr-HR" sz="4400" dirty="0" err="1">
                <a:solidFill>
                  <a:schemeClr val="tx1"/>
                </a:solidFill>
              </a:rPr>
              <a:t>Eratosten</a:t>
            </a:r>
            <a:endParaRPr lang="hr-HR" sz="4400" dirty="0">
              <a:solidFill>
                <a:schemeClr val="tx1"/>
              </a:solidFill>
            </a:endParaRP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AD6A39EC-29DD-4FE6-AA7C-F3EDE0642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8821"/>
            <a:ext cx="3189056" cy="4444679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22FCE5FE-CD3D-4C36-9487-036DEA49E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1232" y="1609702"/>
            <a:ext cx="4041775" cy="2963466"/>
          </a:xfrm>
        </p:spPr>
        <p:txBody>
          <a:bodyPr/>
          <a:lstStyle/>
          <a:p>
            <a:r>
              <a:rPr lang="hr-HR" dirty="0"/>
              <a:t>Najpoznatiji grčki geograf</a:t>
            </a:r>
          </a:p>
          <a:p>
            <a:r>
              <a:rPr lang="hr-HR" dirty="0"/>
              <a:t>Dao veliki doprinos razvoju geografije</a:t>
            </a:r>
          </a:p>
          <a:p>
            <a:r>
              <a:rPr lang="hr-HR" dirty="0"/>
              <a:t>Izračunao opseg Zemlje</a:t>
            </a:r>
          </a:p>
          <a:p>
            <a:r>
              <a:rPr lang="hr-HR" dirty="0"/>
              <a:t>Predstojnik knjižnice u Aleksandriji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269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314</Words>
  <Application>Microsoft Office PowerPoint</Application>
  <PresentationFormat>On-screen Show (16:9)</PresentationFormat>
  <Paragraphs>73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Znanost grčko-helenističkog razdoblja</vt:lpstr>
      <vt:lpstr>Grčka filozofija</vt:lpstr>
      <vt:lpstr>Slide 3</vt:lpstr>
      <vt:lpstr>Slide 4</vt:lpstr>
      <vt:lpstr>Slide 5</vt:lpstr>
      <vt:lpstr>Grčka znanost</vt:lpstr>
      <vt:lpstr>Grčka znanost</vt:lpstr>
      <vt:lpstr>Matematičari</vt:lpstr>
      <vt:lpstr>Slide 9</vt:lpstr>
      <vt:lpstr>Slide 10</vt:lpstr>
      <vt:lpstr>Slide 11</vt:lpstr>
      <vt:lpstr>Hipokrat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Znanost grčko-helenističkog razdoblja</dc:title>
  <dc:creator>Ivan Cuzic</dc:creator>
  <cp:lastModifiedBy>dvukelic</cp:lastModifiedBy>
  <cp:revision>3</cp:revision>
  <dcterms:created xsi:type="dcterms:W3CDTF">2019-10-19T17:32:05Z</dcterms:created>
  <dcterms:modified xsi:type="dcterms:W3CDTF">2019-10-21T07:53:03Z</dcterms:modified>
</cp:coreProperties>
</file>